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2"/>
  </p:notesMasterIdLst>
  <p:sldIdLst>
    <p:sldId id="293" r:id="rId2"/>
    <p:sldId id="257" r:id="rId3"/>
    <p:sldId id="279" r:id="rId4"/>
    <p:sldId id="296" r:id="rId5"/>
    <p:sldId id="295" r:id="rId6"/>
    <p:sldId id="297" r:id="rId7"/>
    <p:sldId id="319" r:id="rId8"/>
    <p:sldId id="320" r:id="rId9"/>
    <p:sldId id="298" r:id="rId10"/>
    <p:sldId id="327" r:id="rId11"/>
    <p:sldId id="321" r:id="rId12"/>
    <p:sldId id="299" r:id="rId13"/>
    <p:sldId id="300" r:id="rId14"/>
    <p:sldId id="301" r:id="rId15"/>
    <p:sldId id="303" r:id="rId16"/>
    <p:sldId id="302" r:id="rId17"/>
    <p:sldId id="322" r:id="rId18"/>
    <p:sldId id="326" r:id="rId19"/>
    <p:sldId id="324" r:id="rId20"/>
    <p:sldId id="325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280" r:id="rId32"/>
    <p:sldId id="306" r:id="rId33"/>
    <p:sldId id="309" r:id="rId34"/>
    <p:sldId id="308" r:id="rId35"/>
    <p:sldId id="307" r:id="rId36"/>
    <p:sldId id="310" r:id="rId37"/>
    <p:sldId id="339" r:id="rId38"/>
    <p:sldId id="338" r:id="rId39"/>
    <p:sldId id="340" r:id="rId40"/>
    <p:sldId id="290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>
          <p15:clr>
            <a:srgbClr val="A4A3A4"/>
          </p15:clr>
        </p15:guide>
        <p15:guide id="2" pos="38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2" autoAdjust="0"/>
    <p:restoredTop sz="99033" autoAdjust="0"/>
  </p:normalViewPr>
  <p:slideViewPr>
    <p:cSldViewPr snapToGrid="0" snapToObjects="1" showGuides="1">
      <p:cViewPr varScale="1">
        <p:scale>
          <a:sx n="80" d="100"/>
          <a:sy n="80" d="100"/>
        </p:scale>
        <p:origin x="60" y="40"/>
      </p:cViewPr>
      <p:guideLst>
        <p:guide orient="horz" pos="2153"/>
        <p:guide pos="3837"/>
      </p:guideLst>
    </p:cSldViewPr>
  </p:slideViewPr>
  <p:outlineViewPr>
    <p:cViewPr>
      <p:scale>
        <a:sx n="33" d="100"/>
        <a:sy n="33" d="100"/>
      </p:scale>
      <p:origin x="0" y="-20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E5F77-AEF1-47C1-94DA-22B3A5FC46A3}" type="datetimeFigureOut">
              <a:rPr lang="zh-CN" altLang="en-US" smtClean="0"/>
              <a:t>2020/7/4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E7125-190D-4811-BF6A-DE1E5B5A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歪歪素材歪歪素材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3495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0234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800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35" b="94"/>
          <a:stretch>
            <a:fillRect/>
          </a:stretch>
        </p:blipFill>
        <p:spPr>
          <a:xfrm>
            <a:off x="0" y="1"/>
            <a:ext cx="12192000" cy="6992471"/>
          </a:xfrm>
          <a:custGeom>
            <a:avLst/>
            <a:gdLst>
              <a:gd name="connsiteX0" fmla="*/ 0 w 12192000"/>
              <a:gd name="connsiteY0" fmla="*/ 0 h 6992471"/>
              <a:gd name="connsiteX1" fmla="*/ 12192000 w 12192000"/>
              <a:gd name="connsiteY1" fmla="*/ 0 h 6992471"/>
              <a:gd name="connsiteX2" fmla="*/ 12192000 w 12192000"/>
              <a:gd name="connsiteY2" fmla="*/ 6992471 h 6992471"/>
              <a:gd name="connsiteX3" fmla="*/ 0 w 12192000"/>
              <a:gd name="connsiteY3" fmla="*/ 6992471 h 699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992471">
                <a:moveTo>
                  <a:pt x="0" y="0"/>
                </a:moveTo>
                <a:lnTo>
                  <a:pt x="12192000" y="0"/>
                </a:lnTo>
                <a:lnTo>
                  <a:pt x="12192000" y="6992471"/>
                </a:lnTo>
                <a:lnTo>
                  <a:pt x="0" y="6992471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1.mp3"/><Relationship Id="rId3" Type="http://schemas.openxmlformats.org/officeDocument/2006/relationships/tags" Target="../tags/tag3.xml"/><Relationship Id="rId7" Type="http://schemas.microsoft.com/office/2007/relationships/media" Target="../media/media1.mp3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2.png"/><Relationship Id="rId5" Type="http://schemas.openxmlformats.org/officeDocument/2006/relationships/tags" Target="../tags/tag5.xml"/><Relationship Id="rId10" Type="http://schemas.openxmlformats.org/officeDocument/2006/relationships/notesSlide" Target="../notesSlides/notesSlide1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A_文本框 115"/>
          <p:cNvSpPr txBox="1"/>
          <p:nvPr>
            <p:custDataLst>
              <p:tags r:id="rId1"/>
            </p:custDataLst>
          </p:nvPr>
        </p:nvSpPr>
        <p:spPr>
          <a:xfrm>
            <a:off x="6845861" y="2282270"/>
            <a:ext cx="384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200" dirty="0">
                <a:solidFill>
                  <a:schemeClr val="tx2"/>
                </a:solidFill>
                <a:latin typeface="DFPShaoNvW5-GB" charset="-122"/>
                <a:ea typeface="DFPShaoNvW5-GB" charset="-122"/>
                <a:cs typeface="DFPShaoNvW5-GB" charset="-122"/>
              </a:rPr>
              <a:t>电子商务</a:t>
            </a:r>
          </a:p>
        </p:txBody>
      </p:sp>
      <p:grpSp>
        <p:nvGrpSpPr>
          <p:cNvPr id="117" name="PA_组合 98"/>
          <p:cNvGrpSpPr/>
          <p:nvPr>
            <p:custDataLst>
              <p:tags r:id="rId2"/>
            </p:custDataLst>
          </p:nvPr>
        </p:nvGrpSpPr>
        <p:grpSpPr>
          <a:xfrm>
            <a:off x="-7636560" y="4658289"/>
            <a:ext cx="14520706" cy="15082672"/>
            <a:chOff x="0" y="0"/>
            <a:chExt cx="1232382" cy="1280079"/>
          </a:xfrm>
        </p:grpSpPr>
        <p:sp>
          <p:nvSpPr>
            <p:cNvPr id="118" name="chenying0907 92"/>
            <p:cNvSpPr/>
            <p:nvPr/>
          </p:nvSpPr>
          <p:spPr>
            <a:xfrm>
              <a:off x="63500" y="431806"/>
              <a:ext cx="1168883" cy="848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9" h="20335" extrusionOk="0">
                  <a:moveTo>
                    <a:pt x="13379" y="9888"/>
                  </a:moveTo>
                  <a:cubicBezTo>
                    <a:pt x="16156" y="7987"/>
                    <a:pt x="19260" y="4290"/>
                    <a:pt x="20047" y="0"/>
                  </a:cubicBezTo>
                  <a:cubicBezTo>
                    <a:pt x="21600" y="7245"/>
                    <a:pt x="19676" y="14890"/>
                    <a:pt x="14434" y="18706"/>
                  </a:cubicBezTo>
                  <a:cubicBezTo>
                    <a:pt x="10460" y="21600"/>
                    <a:pt x="5646" y="20542"/>
                    <a:pt x="2448" y="16290"/>
                  </a:cubicBezTo>
                  <a:cubicBezTo>
                    <a:pt x="1349" y="14829"/>
                    <a:pt x="841" y="13153"/>
                    <a:pt x="0" y="11506"/>
                  </a:cubicBezTo>
                  <a:cubicBezTo>
                    <a:pt x="415" y="12319"/>
                    <a:pt x="2222" y="12745"/>
                    <a:pt x="2888" y="12873"/>
                  </a:cubicBezTo>
                  <a:cubicBezTo>
                    <a:pt x="4049" y="13097"/>
                    <a:pt x="5240" y="12941"/>
                    <a:pt x="6395" y="12727"/>
                  </a:cubicBezTo>
                  <a:cubicBezTo>
                    <a:pt x="8821" y="12276"/>
                    <a:pt x="11185" y="11390"/>
                    <a:pt x="13379" y="988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" name="chenying0907 93"/>
            <p:cNvSpPr/>
            <p:nvPr/>
          </p:nvSpPr>
          <p:spPr>
            <a:xfrm>
              <a:off x="0" y="6"/>
              <a:ext cx="1229464" cy="1277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4" h="17624" extrusionOk="0">
                  <a:moveTo>
                    <a:pt x="18089" y="13212"/>
                  </a:moveTo>
                  <a:cubicBezTo>
                    <a:pt x="20793" y="8665"/>
                    <a:pt x="19051" y="1688"/>
                    <a:pt x="12580" y="249"/>
                  </a:cubicBezTo>
                  <a:cubicBezTo>
                    <a:pt x="5779" y="-1264"/>
                    <a:pt x="-807" y="4397"/>
                    <a:pt x="81" y="10133"/>
                  </a:cubicBezTo>
                  <a:cubicBezTo>
                    <a:pt x="1215" y="17455"/>
                    <a:pt x="11799" y="20336"/>
                    <a:pt x="17105" y="14539"/>
                  </a:cubicBezTo>
                  <a:cubicBezTo>
                    <a:pt x="17481" y="14129"/>
                    <a:pt x="17809" y="13683"/>
                    <a:pt x="18089" y="13212"/>
                  </a:cubicBezTo>
                  <a:close/>
                </a:path>
              </a:pathLst>
            </a:custGeom>
            <a:noFill/>
            <a:ln w="762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" name="chenying0907 94"/>
            <p:cNvSpPr/>
            <p:nvPr/>
          </p:nvSpPr>
          <p:spPr>
            <a:xfrm flipH="1" flipV="1">
              <a:off x="598375" y="0"/>
              <a:ext cx="12664" cy="1275141"/>
            </a:xfrm>
            <a:prstGeom prst="line">
              <a:avLst/>
            </a:pr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" name="chenying0907 95"/>
            <p:cNvSpPr/>
            <p:nvPr/>
          </p:nvSpPr>
          <p:spPr>
            <a:xfrm>
              <a:off x="228599" y="6"/>
              <a:ext cx="761433" cy="1264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7" h="18273" extrusionOk="0">
                  <a:moveTo>
                    <a:pt x="12391" y="18096"/>
                  </a:moveTo>
                  <a:cubicBezTo>
                    <a:pt x="20299" y="16704"/>
                    <a:pt x="20971" y="9754"/>
                    <a:pt x="20010" y="6028"/>
                  </a:cubicBezTo>
                  <a:cubicBezTo>
                    <a:pt x="19534" y="4185"/>
                    <a:pt x="18487" y="1426"/>
                    <a:pt x="14982" y="544"/>
                  </a:cubicBezTo>
                  <a:cubicBezTo>
                    <a:pt x="3960" y="-2230"/>
                    <a:pt x="-629" y="6301"/>
                    <a:pt x="69" y="10363"/>
                  </a:cubicBezTo>
                  <a:cubicBezTo>
                    <a:pt x="598" y="13437"/>
                    <a:pt x="5155" y="19370"/>
                    <a:pt x="12391" y="18096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" name="chenying0907 96"/>
            <p:cNvSpPr/>
            <p:nvPr/>
          </p:nvSpPr>
          <p:spPr>
            <a:xfrm>
              <a:off x="50800" y="381006"/>
              <a:ext cx="1143000" cy="53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084" extrusionOk="0">
                  <a:moveTo>
                    <a:pt x="0" y="10975"/>
                  </a:moveTo>
                  <a:cubicBezTo>
                    <a:pt x="5633" y="-4190"/>
                    <a:pt x="11507" y="-2443"/>
                    <a:pt x="17154" y="8930"/>
                  </a:cubicBezTo>
                  <a:cubicBezTo>
                    <a:pt x="18363" y="11362"/>
                    <a:pt x="19610" y="11211"/>
                    <a:pt x="20810" y="14623"/>
                  </a:cubicBezTo>
                  <a:cubicBezTo>
                    <a:pt x="21087" y="15412"/>
                    <a:pt x="21308" y="17410"/>
                    <a:pt x="21600" y="1703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" name="chenying0907 97"/>
            <p:cNvSpPr/>
            <p:nvPr/>
          </p:nvSpPr>
          <p:spPr>
            <a:xfrm>
              <a:off x="38100" y="825506"/>
              <a:ext cx="1163030" cy="32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83" extrusionOk="0">
                  <a:moveTo>
                    <a:pt x="0" y="13166"/>
                  </a:moveTo>
                  <a:cubicBezTo>
                    <a:pt x="1349" y="4232"/>
                    <a:pt x="2977" y="14571"/>
                    <a:pt x="4335" y="16158"/>
                  </a:cubicBezTo>
                  <a:cubicBezTo>
                    <a:pt x="8003" y="20406"/>
                    <a:pt x="11670" y="21600"/>
                    <a:pt x="15337" y="15282"/>
                  </a:cubicBezTo>
                  <a:cubicBezTo>
                    <a:pt x="17520" y="11503"/>
                    <a:pt x="19444" y="14571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11" name="PA_组合 139"/>
          <p:cNvGrpSpPr/>
          <p:nvPr>
            <p:custDataLst>
              <p:tags r:id="rId3"/>
            </p:custDataLst>
          </p:nvPr>
        </p:nvGrpSpPr>
        <p:grpSpPr>
          <a:xfrm rot="8548729">
            <a:off x="1987285" y="4119770"/>
            <a:ext cx="2611427" cy="242835"/>
            <a:chOff x="12700" y="-1"/>
            <a:chExt cx="1395068" cy="386881"/>
          </a:xfrm>
        </p:grpSpPr>
        <p:sp>
          <p:nvSpPr>
            <p:cNvPr id="112" name="chenying0907 135"/>
            <p:cNvSpPr/>
            <p:nvPr/>
          </p:nvSpPr>
          <p:spPr>
            <a:xfrm>
              <a:off x="1371600" y="-1"/>
              <a:ext cx="36168" cy="33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919" h="14783" extrusionOk="0">
                  <a:moveTo>
                    <a:pt x="14668" y="9624"/>
                  </a:moveTo>
                  <a:cubicBezTo>
                    <a:pt x="13296" y="16702"/>
                    <a:pt x="3141" y="16108"/>
                    <a:pt x="711" y="10207"/>
                  </a:cubicBezTo>
                  <a:cubicBezTo>
                    <a:pt x="-4134" y="-1569"/>
                    <a:pt x="17466" y="-4898"/>
                    <a:pt x="14668" y="9624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" name="chenying0907 136"/>
            <p:cNvSpPr/>
            <p:nvPr/>
          </p:nvSpPr>
          <p:spPr>
            <a:xfrm>
              <a:off x="12700" y="12698"/>
              <a:ext cx="1352489" cy="374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12" extrusionOk="0">
                  <a:moveTo>
                    <a:pt x="0" y="11488"/>
                  </a:moveTo>
                  <a:cubicBezTo>
                    <a:pt x="487" y="15274"/>
                    <a:pt x="2411" y="21290"/>
                    <a:pt x="3846" y="19628"/>
                  </a:cubicBezTo>
                  <a:cubicBezTo>
                    <a:pt x="4495" y="18877"/>
                    <a:pt x="4749" y="16868"/>
                    <a:pt x="5017" y="14957"/>
                  </a:cubicBezTo>
                  <a:cubicBezTo>
                    <a:pt x="5420" y="12072"/>
                    <a:pt x="5921" y="7692"/>
                    <a:pt x="6882" y="6380"/>
                  </a:cubicBezTo>
                  <a:cubicBezTo>
                    <a:pt x="7909" y="4976"/>
                    <a:pt x="8909" y="7635"/>
                    <a:pt x="9446" y="10215"/>
                  </a:cubicBezTo>
                  <a:cubicBezTo>
                    <a:pt x="10035" y="13042"/>
                    <a:pt x="10932" y="15637"/>
                    <a:pt x="12033" y="14691"/>
                  </a:cubicBezTo>
                  <a:cubicBezTo>
                    <a:pt x="13984" y="13011"/>
                    <a:pt x="12576" y="4396"/>
                    <a:pt x="14172" y="1656"/>
                  </a:cubicBezTo>
                  <a:cubicBezTo>
                    <a:pt x="14906" y="396"/>
                    <a:pt x="15577" y="1880"/>
                    <a:pt x="16102" y="3544"/>
                  </a:cubicBezTo>
                  <a:cubicBezTo>
                    <a:pt x="16745" y="5586"/>
                    <a:pt x="17079" y="7207"/>
                    <a:pt x="18030" y="7490"/>
                  </a:cubicBezTo>
                  <a:cubicBezTo>
                    <a:pt x="18588" y="7656"/>
                    <a:pt x="19101" y="6897"/>
                    <a:pt x="19447" y="5427"/>
                  </a:cubicBezTo>
                  <a:cubicBezTo>
                    <a:pt x="19755" y="4117"/>
                    <a:pt x="19782" y="1393"/>
                    <a:pt x="20208" y="457"/>
                  </a:cubicBezTo>
                  <a:cubicBezTo>
                    <a:pt x="20555" y="-310"/>
                    <a:pt x="21224" y="60"/>
                    <a:pt x="21600" y="337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24" name="PA_组合 131"/>
          <p:cNvGrpSpPr/>
          <p:nvPr>
            <p:custDataLst>
              <p:tags r:id="rId4"/>
            </p:custDataLst>
          </p:nvPr>
        </p:nvGrpSpPr>
        <p:grpSpPr>
          <a:xfrm rot="10800000" flipV="1">
            <a:off x="4089895" y="1843810"/>
            <a:ext cx="1853202" cy="1592622"/>
            <a:chOff x="0" y="0"/>
            <a:chExt cx="1270000" cy="1091425"/>
          </a:xfrm>
        </p:grpSpPr>
        <p:sp>
          <p:nvSpPr>
            <p:cNvPr id="125" name="chenying0907 125"/>
            <p:cNvSpPr/>
            <p:nvPr/>
          </p:nvSpPr>
          <p:spPr>
            <a:xfrm>
              <a:off x="355600" y="266700"/>
              <a:ext cx="648718" cy="808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71" y="15519"/>
                  </a:moveTo>
                  <a:cubicBezTo>
                    <a:pt x="18543" y="17158"/>
                    <a:pt x="18935" y="19724"/>
                    <a:pt x="19275" y="21600"/>
                  </a:cubicBezTo>
                  <a:cubicBezTo>
                    <a:pt x="19609" y="18899"/>
                    <a:pt x="20824" y="15817"/>
                    <a:pt x="21600" y="13143"/>
                  </a:cubicBezTo>
                  <a:lnTo>
                    <a:pt x="0" y="0"/>
                  </a:lnTo>
                  <a:cubicBezTo>
                    <a:pt x="0" y="0"/>
                    <a:pt x="17371" y="15519"/>
                    <a:pt x="17371" y="15519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6" name="Group 130"/>
            <p:cNvGrpSpPr/>
            <p:nvPr/>
          </p:nvGrpSpPr>
          <p:grpSpPr>
            <a:xfrm>
              <a:off x="0" y="0"/>
              <a:ext cx="1270000" cy="1091426"/>
              <a:chOff x="0" y="0"/>
              <a:chExt cx="1270000" cy="1091425"/>
            </a:xfrm>
          </p:grpSpPr>
          <p:sp>
            <p:nvSpPr>
              <p:cNvPr id="127" name="chenying0907 126"/>
              <p:cNvSpPr/>
              <p:nvPr/>
            </p:nvSpPr>
            <p:spPr>
              <a:xfrm>
                <a:off x="0" y="0"/>
                <a:ext cx="888592" cy="1091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8516" y="5552"/>
                      <a:pt x="15211" y="10785"/>
                      <a:pt x="21600" y="16688"/>
                    </a:cubicBezTo>
                    <a:cubicBezTo>
                      <a:pt x="18956" y="18979"/>
                      <a:pt x="14998" y="19147"/>
                      <a:pt x="12325" y="21600"/>
                    </a:cubicBezTo>
                    <a:cubicBezTo>
                      <a:pt x="8974" y="17526"/>
                      <a:pt x="8870" y="15376"/>
                      <a:pt x="6637" y="10800"/>
                    </a:cubicBezTo>
                    <a:cubicBezTo>
                      <a:pt x="5366" y="8193"/>
                      <a:pt x="2056" y="2254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8" name="chenying0907 127"/>
              <p:cNvSpPr/>
              <p:nvPr/>
            </p:nvSpPr>
            <p:spPr>
              <a:xfrm>
                <a:off x="0" y="0"/>
                <a:ext cx="1270000" cy="7559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380" y="12054"/>
                    </a:moveTo>
                    <a:cubicBezTo>
                      <a:pt x="11598" y="15147"/>
                      <a:pt x="14200" y="19689"/>
                      <a:pt x="16833" y="21600"/>
                    </a:cubicBezTo>
                    <a:cubicBezTo>
                      <a:pt x="18014" y="19571"/>
                      <a:pt x="20025" y="17911"/>
                      <a:pt x="21600" y="16704"/>
                    </a:cubicBezTo>
                    <a:cubicBezTo>
                      <a:pt x="14953" y="11525"/>
                      <a:pt x="7053" y="3483"/>
                      <a:pt x="0" y="0"/>
                    </a:cubicBezTo>
                    <a:cubicBezTo>
                      <a:pt x="0" y="0"/>
                      <a:pt x="6515" y="8057"/>
                      <a:pt x="9380" y="1205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" name="chenying0907 128"/>
              <p:cNvSpPr/>
              <p:nvPr/>
            </p:nvSpPr>
            <p:spPr>
              <a:xfrm>
                <a:off x="876300" y="762000"/>
                <a:ext cx="127000" cy="3164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6068"/>
                    </a:moveTo>
                    <a:cubicBezTo>
                      <a:pt x="5986" y="10255"/>
                      <a:pt x="7989" y="16810"/>
                      <a:pt x="9724" y="21600"/>
                    </a:cubicBezTo>
                    <a:cubicBezTo>
                      <a:pt x="11432" y="14701"/>
                      <a:pt x="17634" y="6830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0" name="chenying0907 129"/>
              <p:cNvSpPr/>
              <p:nvPr/>
            </p:nvSpPr>
            <p:spPr>
              <a:xfrm>
                <a:off x="749300" y="952500"/>
                <a:ext cx="177800" cy="114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5994" y="9254"/>
                      <a:pt x="14545" y="14595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31" name="PA_组合 22"/>
          <p:cNvGrpSpPr/>
          <p:nvPr>
            <p:custDataLst>
              <p:tags r:id="rId5"/>
            </p:custDataLst>
          </p:nvPr>
        </p:nvGrpSpPr>
        <p:grpSpPr>
          <a:xfrm rot="1234529">
            <a:off x="482285" y="2454063"/>
            <a:ext cx="2146377" cy="980262"/>
            <a:chOff x="0" y="-1"/>
            <a:chExt cx="1887191" cy="861891"/>
          </a:xfrm>
        </p:grpSpPr>
        <p:sp>
          <p:nvSpPr>
            <p:cNvPr id="132" name="chenying0907 20"/>
            <p:cNvSpPr/>
            <p:nvPr/>
          </p:nvSpPr>
          <p:spPr>
            <a:xfrm>
              <a:off x="279400" y="406400"/>
              <a:ext cx="1606206" cy="455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45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" name="chenying0907 21"/>
            <p:cNvSpPr/>
            <p:nvPr/>
          </p:nvSpPr>
          <p:spPr>
            <a:xfrm>
              <a:off x="0" y="-1"/>
              <a:ext cx="1887191" cy="848841"/>
            </a:xfrm>
            <a:custGeom>
              <a:avLst/>
              <a:gdLst>
                <a:gd name="connsiteX0" fmla="*/ 7770 w 21600"/>
                <a:gd name="connsiteY0" fmla="*/ 21519 h 23557"/>
                <a:gd name="connsiteX1" fmla="*/ 0 w 21600"/>
                <a:gd name="connsiteY1" fmla="*/ 21519 h 23557"/>
                <a:gd name="connsiteX2" fmla="*/ 745 w 21600"/>
                <a:gd name="connsiteY2" fmla="*/ 12132 h 23557"/>
                <a:gd name="connsiteX3" fmla="*/ 4557 w 21600"/>
                <a:gd name="connsiteY3" fmla="*/ 10885 h 23557"/>
                <a:gd name="connsiteX4" fmla="*/ 8782 w 21600"/>
                <a:gd name="connsiteY4" fmla="*/ 1 h 23557"/>
                <a:gd name="connsiteX5" fmla="*/ 13726 w 21600"/>
                <a:gd name="connsiteY5" fmla="*/ 11178 h 23557"/>
                <a:gd name="connsiteX6" fmla="*/ 19043 w 21600"/>
                <a:gd name="connsiteY6" fmla="*/ 7147 h 23557"/>
                <a:gd name="connsiteX7" fmla="*/ 21600 w 21600"/>
                <a:gd name="connsiteY7" fmla="*/ 21519 h 23557"/>
                <a:gd name="connsiteX8" fmla="*/ 8690 w 21600"/>
                <a:gd name="connsiteY8" fmla="*/ 23557 h 23557"/>
                <a:gd name="connsiteX0-1" fmla="*/ 7770 w 21600"/>
                <a:gd name="connsiteY0-2" fmla="*/ 21519 h 21519"/>
                <a:gd name="connsiteX1-3" fmla="*/ 0 w 21600"/>
                <a:gd name="connsiteY1-4" fmla="*/ 21519 h 21519"/>
                <a:gd name="connsiteX2-5" fmla="*/ 745 w 21600"/>
                <a:gd name="connsiteY2-6" fmla="*/ 12132 h 21519"/>
                <a:gd name="connsiteX3-7" fmla="*/ 4557 w 21600"/>
                <a:gd name="connsiteY3-8" fmla="*/ 10885 h 21519"/>
                <a:gd name="connsiteX4-9" fmla="*/ 8782 w 21600"/>
                <a:gd name="connsiteY4-10" fmla="*/ 1 h 21519"/>
                <a:gd name="connsiteX5-11" fmla="*/ 13726 w 21600"/>
                <a:gd name="connsiteY5-12" fmla="*/ 11178 h 21519"/>
                <a:gd name="connsiteX6-13" fmla="*/ 19043 w 21600"/>
                <a:gd name="connsiteY6-14" fmla="*/ 7147 h 21519"/>
                <a:gd name="connsiteX7-15" fmla="*/ 21600 w 21600"/>
                <a:gd name="connsiteY7-16" fmla="*/ 21519 h 21519"/>
                <a:gd name="connsiteX0-17" fmla="*/ 0 w 21600"/>
                <a:gd name="connsiteY0-18" fmla="*/ 21519 h 21519"/>
                <a:gd name="connsiteX1-19" fmla="*/ 745 w 21600"/>
                <a:gd name="connsiteY1-20" fmla="*/ 12132 h 21519"/>
                <a:gd name="connsiteX2-21" fmla="*/ 4557 w 21600"/>
                <a:gd name="connsiteY2-22" fmla="*/ 10885 h 21519"/>
                <a:gd name="connsiteX3-23" fmla="*/ 8782 w 21600"/>
                <a:gd name="connsiteY3-24" fmla="*/ 1 h 21519"/>
                <a:gd name="connsiteX4-25" fmla="*/ 13726 w 21600"/>
                <a:gd name="connsiteY4-26" fmla="*/ 11178 h 21519"/>
                <a:gd name="connsiteX5-27" fmla="*/ 19043 w 21600"/>
                <a:gd name="connsiteY5-28" fmla="*/ 7147 h 21519"/>
                <a:gd name="connsiteX6-29" fmla="*/ 21600 w 21600"/>
                <a:gd name="connsiteY6-30" fmla="*/ 21519 h 2151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21600" h="21519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5" name="PA_组合 22"/>
          <p:cNvGrpSpPr/>
          <p:nvPr>
            <p:custDataLst>
              <p:tags r:id="rId6"/>
            </p:custDataLst>
          </p:nvPr>
        </p:nvGrpSpPr>
        <p:grpSpPr>
          <a:xfrm rot="2133593">
            <a:off x="3993938" y="5500414"/>
            <a:ext cx="588962" cy="268982"/>
            <a:chOff x="0" y="-1"/>
            <a:chExt cx="1887191" cy="861891"/>
          </a:xfrm>
        </p:grpSpPr>
        <p:sp>
          <p:nvSpPr>
            <p:cNvPr id="36" name="chenying0907 20"/>
            <p:cNvSpPr/>
            <p:nvPr/>
          </p:nvSpPr>
          <p:spPr>
            <a:xfrm>
              <a:off x="279400" y="406400"/>
              <a:ext cx="1606206" cy="455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45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" name="chenying0907 21"/>
            <p:cNvSpPr/>
            <p:nvPr/>
          </p:nvSpPr>
          <p:spPr>
            <a:xfrm>
              <a:off x="0" y="-1"/>
              <a:ext cx="1887191" cy="848841"/>
            </a:xfrm>
            <a:custGeom>
              <a:avLst/>
              <a:gdLst>
                <a:gd name="connsiteX0" fmla="*/ 7770 w 21600"/>
                <a:gd name="connsiteY0" fmla="*/ 21519 h 23557"/>
                <a:gd name="connsiteX1" fmla="*/ 0 w 21600"/>
                <a:gd name="connsiteY1" fmla="*/ 21519 h 23557"/>
                <a:gd name="connsiteX2" fmla="*/ 745 w 21600"/>
                <a:gd name="connsiteY2" fmla="*/ 12132 h 23557"/>
                <a:gd name="connsiteX3" fmla="*/ 4557 w 21600"/>
                <a:gd name="connsiteY3" fmla="*/ 10885 h 23557"/>
                <a:gd name="connsiteX4" fmla="*/ 8782 w 21600"/>
                <a:gd name="connsiteY4" fmla="*/ 1 h 23557"/>
                <a:gd name="connsiteX5" fmla="*/ 13726 w 21600"/>
                <a:gd name="connsiteY5" fmla="*/ 11178 h 23557"/>
                <a:gd name="connsiteX6" fmla="*/ 19043 w 21600"/>
                <a:gd name="connsiteY6" fmla="*/ 7147 h 23557"/>
                <a:gd name="connsiteX7" fmla="*/ 21600 w 21600"/>
                <a:gd name="connsiteY7" fmla="*/ 21519 h 23557"/>
                <a:gd name="connsiteX8" fmla="*/ 8690 w 21600"/>
                <a:gd name="connsiteY8" fmla="*/ 23557 h 23557"/>
                <a:gd name="connsiteX0-1" fmla="*/ 7770 w 21600"/>
                <a:gd name="connsiteY0-2" fmla="*/ 21519 h 21519"/>
                <a:gd name="connsiteX1-3" fmla="*/ 0 w 21600"/>
                <a:gd name="connsiteY1-4" fmla="*/ 21519 h 21519"/>
                <a:gd name="connsiteX2-5" fmla="*/ 745 w 21600"/>
                <a:gd name="connsiteY2-6" fmla="*/ 12132 h 21519"/>
                <a:gd name="connsiteX3-7" fmla="*/ 4557 w 21600"/>
                <a:gd name="connsiteY3-8" fmla="*/ 10885 h 21519"/>
                <a:gd name="connsiteX4-9" fmla="*/ 8782 w 21600"/>
                <a:gd name="connsiteY4-10" fmla="*/ 1 h 21519"/>
                <a:gd name="connsiteX5-11" fmla="*/ 13726 w 21600"/>
                <a:gd name="connsiteY5-12" fmla="*/ 11178 h 21519"/>
                <a:gd name="connsiteX6-13" fmla="*/ 19043 w 21600"/>
                <a:gd name="connsiteY6-14" fmla="*/ 7147 h 21519"/>
                <a:gd name="connsiteX7-15" fmla="*/ 21600 w 21600"/>
                <a:gd name="connsiteY7-16" fmla="*/ 21519 h 21519"/>
                <a:gd name="connsiteX0-17" fmla="*/ 0 w 21600"/>
                <a:gd name="connsiteY0-18" fmla="*/ 21519 h 21519"/>
                <a:gd name="connsiteX1-19" fmla="*/ 745 w 21600"/>
                <a:gd name="connsiteY1-20" fmla="*/ 12132 h 21519"/>
                <a:gd name="connsiteX2-21" fmla="*/ 4557 w 21600"/>
                <a:gd name="connsiteY2-22" fmla="*/ 10885 h 21519"/>
                <a:gd name="connsiteX3-23" fmla="*/ 8782 w 21600"/>
                <a:gd name="connsiteY3-24" fmla="*/ 1 h 21519"/>
                <a:gd name="connsiteX4-25" fmla="*/ 13726 w 21600"/>
                <a:gd name="connsiteY4-26" fmla="*/ 11178 h 21519"/>
                <a:gd name="connsiteX5-27" fmla="*/ 19043 w 21600"/>
                <a:gd name="connsiteY5-28" fmla="*/ 7147 h 21519"/>
                <a:gd name="connsiteX6-29" fmla="*/ 21600 w 21600"/>
                <a:gd name="connsiteY6-30" fmla="*/ 21519 h 2151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21600" h="21519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2" name="PA_Lullatone - seasonal produce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124534" y="-1477958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线连接符 22"/>
          <p:cNvCxnSpPr/>
          <p:nvPr/>
        </p:nvCxnSpPr>
        <p:spPr>
          <a:xfrm flipH="1">
            <a:off x="7225499" y="3133575"/>
            <a:ext cx="2051166" cy="4284878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cxnSp>
        <p:nvCxnSpPr>
          <p:cNvPr id="25" name="直线连接符 24"/>
          <p:cNvCxnSpPr/>
          <p:nvPr/>
        </p:nvCxnSpPr>
        <p:spPr>
          <a:xfrm flipH="1" flipV="1">
            <a:off x="-721545" y="135125"/>
            <a:ext cx="8933378" cy="1099869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grpSp>
        <p:nvGrpSpPr>
          <p:cNvPr id="21" name="组 20"/>
          <p:cNvGrpSpPr/>
          <p:nvPr/>
        </p:nvGrpSpPr>
        <p:grpSpPr>
          <a:xfrm>
            <a:off x="8012351" y="1936096"/>
            <a:ext cx="775336" cy="938951"/>
            <a:chOff x="8012351" y="1936096"/>
            <a:chExt cx="775336" cy="938951"/>
          </a:xfrm>
        </p:grpSpPr>
        <p:sp>
          <p:nvSpPr>
            <p:cNvPr id="6" name="chenying0907 63"/>
            <p:cNvSpPr/>
            <p:nvPr/>
          </p:nvSpPr>
          <p:spPr>
            <a:xfrm>
              <a:off x="8012351" y="1936096"/>
              <a:ext cx="775336" cy="938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2" h="20210" extrusionOk="0">
                  <a:moveTo>
                    <a:pt x="5196" y="0"/>
                  </a:moveTo>
                  <a:cubicBezTo>
                    <a:pt x="-562" y="3892"/>
                    <a:pt x="-1328" y="9064"/>
                    <a:pt x="1882" y="14521"/>
                  </a:cubicBezTo>
                  <a:cubicBezTo>
                    <a:pt x="5509" y="20686"/>
                    <a:pt x="15589" y="21600"/>
                    <a:pt x="20272" y="18419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2" name="chenying0907 69"/>
            <p:cNvSpPr/>
            <p:nvPr/>
          </p:nvSpPr>
          <p:spPr>
            <a:xfrm>
              <a:off x="8171505" y="2254404"/>
              <a:ext cx="248368" cy="344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3804" y="0"/>
                  </a:moveTo>
                  <a:cubicBezTo>
                    <a:pt x="1682" y="2528"/>
                    <a:pt x="720" y="6989"/>
                    <a:pt x="0" y="9644"/>
                  </a:cubicBezTo>
                  <a:cubicBezTo>
                    <a:pt x="3959" y="9042"/>
                    <a:pt x="9361" y="10535"/>
                    <a:pt x="13386" y="9998"/>
                  </a:cubicBezTo>
                  <a:cubicBezTo>
                    <a:pt x="11808" y="13338"/>
                    <a:pt x="13382" y="17337"/>
                    <a:pt x="10481" y="20910"/>
                  </a:cubicBezTo>
                  <a:cubicBezTo>
                    <a:pt x="13735" y="21163"/>
                    <a:pt x="18256" y="21600"/>
                    <a:pt x="21600" y="21123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8126031" y="1026643"/>
            <a:ext cx="3586589" cy="5083192"/>
            <a:chOff x="8126031" y="1026643"/>
            <a:chExt cx="3586589" cy="5083192"/>
          </a:xfrm>
        </p:grpSpPr>
        <p:sp>
          <p:nvSpPr>
            <p:cNvPr id="3" name="chenying0907 60"/>
            <p:cNvSpPr/>
            <p:nvPr/>
          </p:nvSpPr>
          <p:spPr>
            <a:xfrm>
              <a:off x="8535286" y="1299479"/>
              <a:ext cx="1626209" cy="1841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600" extrusionOk="0">
                  <a:moveTo>
                    <a:pt x="20714" y="0"/>
                  </a:moveTo>
                  <a:cubicBezTo>
                    <a:pt x="20560" y="340"/>
                    <a:pt x="21409" y="1795"/>
                    <a:pt x="21485" y="2244"/>
                  </a:cubicBezTo>
                  <a:cubicBezTo>
                    <a:pt x="21600" y="2926"/>
                    <a:pt x="21557" y="3608"/>
                    <a:pt x="21211" y="4236"/>
                  </a:cubicBezTo>
                  <a:cubicBezTo>
                    <a:pt x="20383" y="5739"/>
                    <a:pt x="18269" y="6573"/>
                    <a:pt x="16661" y="7258"/>
                  </a:cubicBezTo>
                  <a:cubicBezTo>
                    <a:pt x="17031" y="7100"/>
                    <a:pt x="12271" y="14800"/>
                    <a:pt x="9563" y="21600"/>
                  </a:cubicBezTo>
                  <a:cubicBezTo>
                    <a:pt x="7479" y="20527"/>
                    <a:pt x="5410" y="19314"/>
                    <a:pt x="3640" y="17857"/>
                  </a:cubicBezTo>
                  <a:cubicBezTo>
                    <a:pt x="2045" y="16544"/>
                    <a:pt x="471" y="15283"/>
                    <a:pt x="0" y="13334"/>
                  </a:cubicBezTo>
                  <a:cubicBezTo>
                    <a:pt x="5847" y="14455"/>
                    <a:pt x="10463" y="9898"/>
                    <a:pt x="13582" y="6209"/>
                  </a:cubicBezTo>
                  <a:cubicBezTo>
                    <a:pt x="14725" y="4857"/>
                    <a:pt x="16375" y="4288"/>
                    <a:pt x="17836" y="3260"/>
                  </a:cubicBezTo>
                  <a:cubicBezTo>
                    <a:pt x="19094" y="2376"/>
                    <a:pt x="20115" y="1325"/>
                    <a:pt x="20714" y="0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4" name="chenying0907 61"/>
            <p:cNvSpPr/>
            <p:nvPr/>
          </p:nvSpPr>
          <p:spPr>
            <a:xfrm>
              <a:off x="11218173" y="3459429"/>
              <a:ext cx="494447" cy="456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0996" extrusionOk="0">
                  <a:moveTo>
                    <a:pt x="21399" y="9595"/>
                  </a:moveTo>
                  <a:cubicBezTo>
                    <a:pt x="21600" y="7156"/>
                    <a:pt x="21001" y="4989"/>
                    <a:pt x="19823" y="2927"/>
                  </a:cubicBezTo>
                  <a:cubicBezTo>
                    <a:pt x="19477" y="2320"/>
                    <a:pt x="19164" y="1448"/>
                    <a:pt x="18637" y="1004"/>
                  </a:cubicBezTo>
                  <a:cubicBezTo>
                    <a:pt x="18088" y="540"/>
                    <a:pt x="16063" y="423"/>
                    <a:pt x="15795" y="0"/>
                  </a:cubicBezTo>
                  <a:cubicBezTo>
                    <a:pt x="17162" y="2167"/>
                    <a:pt x="16400" y="6177"/>
                    <a:pt x="15405" y="8322"/>
                  </a:cubicBezTo>
                  <a:cubicBezTo>
                    <a:pt x="12323" y="14966"/>
                    <a:pt x="5515" y="13694"/>
                    <a:pt x="0" y="15734"/>
                  </a:cubicBezTo>
                  <a:cubicBezTo>
                    <a:pt x="1943" y="20095"/>
                    <a:pt x="5426" y="21600"/>
                    <a:pt x="9623" y="20783"/>
                  </a:cubicBezTo>
                  <a:cubicBezTo>
                    <a:pt x="10510" y="20611"/>
                    <a:pt x="11429" y="20334"/>
                    <a:pt x="12372" y="19941"/>
                  </a:cubicBezTo>
                  <a:cubicBezTo>
                    <a:pt x="15962" y="18450"/>
                    <a:pt x="21035" y="13980"/>
                    <a:pt x="21399" y="9595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5" name="chenying0907 62"/>
            <p:cNvSpPr/>
            <p:nvPr/>
          </p:nvSpPr>
          <p:spPr>
            <a:xfrm>
              <a:off x="9535685" y="5755798"/>
              <a:ext cx="1580309" cy="354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11" extrusionOk="0">
                  <a:moveTo>
                    <a:pt x="10806" y="11088"/>
                  </a:moveTo>
                  <a:cubicBezTo>
                    <a:pt x="11834" y="10437"/>
                    <a:pt x="12850" y="9582"/>
                    <a:pt x="13838" y="8316"/>
                  </a:cubicBezTo>
                  <a:cubicBezTo>
                    <a:pt x="14557" y="7396"/>
                    <a:pt x="17518" y="4422"/>
                    <a:pt x="17477" y="0"/>
                  </a:cubicBezTo>
                  <a:cubicBezTo>
                    <a:pt x="17783" y="2619"/>
                    <a:pt x="18348" y="3388"/>
                    <a:pt x="18792" y="5333"/>
                  </a:cubicBezTo>
                  <a:cubicBezTo>
                    <a:pt x="19218" y="7200"/>
                    <a:pt x="19515" y="9991"/>
                    <a:pt x="19897" y="12067"/>
                  </a:cubicBezTo>
                  <a:cubicBezTo>
                    <a:pt x="20113" y="13238"/>
                    <a:pt x="21239" y="20345"/>
                    <a:pt x="21600" y="20316"/>
                  </a:cubicBezTo>
                  <a:cubicBezTo>
                    <a:pt x="18674" y="20549"/>
                    <a:pt x="16112" y="20413"/>
                    <a:pt x="13392" y="20232"/>
                  </a:cubicBezTo>
                  <a:cubicBezTo>
                    <a:pt x="8972" y="19939"/>
                    <a:pt x="4397" y="21600"/>
                    <a:pt x="0" y="19638"/>
                  </a:cubicBezTo>
                  <a:cubicBezTo>
                    <a:pt x="3364" y="13159"/>
                    <a:pt x="7167" y="13393"/>
                    <a:pt x="10806" y="1108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7" name="chenying0907 64"/>
            <p:cNvSpPr/>
            <p:nvPr/>
          </p:nvSpPr>
          <p:spPr>
            <a:xfrm>
              <a:off x="8126031" y="1026643"/>
              <a:ext cx="2063237" cy="2106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1" h="21595" extrusionOk="0">
                  <a:moveTo>
                    <a:pt x="15936" y="45"/>
                  </a:moveTo>
                  <a:cubicBezTo>
                    <a:pt x="17139" y="254"/>
                    <a:pt x="18196" y="1159"/>
                    <a:pt x="18862" y="2228"/>
                  </a:cubicBezTo>
                  <a:cubicBezTo>
                    <a:pt x="21142" y="5887"/>
                    <a:pt x="19099" y="7580"/>
                    <a:pt x="16211" y="9061"/>
                  </a:cubicBezTo>
                  <a:cubicBezTo>
                    <a:pt x="16480" y="8923"/>
                    <a:pt x="13025" y="15652"/>
                    <a:pt x="11059" y="21595"/>
                  </a:cubicBezTo>
                  <a:cubicBezTo>
                    <a:pt x="6046" y="18488"/>
                    <a:pt x="3336" y="15042"/>
                    <a:pt x="1442" y="9710"/>
                  </a:cubicBezTo>
                  <a:cubicBezTo>
                    <a:pt x="1090" y="8720"/>
                    <a:pt x="-458" y="4146"/>
                    <a:pt x="133" y="2061"/>
                  </a:cubicBezTo>
                  <a:cubicBezTo>
                    <a:pt x="3247" y="2705"/>
                    <a:pt x="7613" y="2486"/>
                    <a:pt x="11476" y="2408"/>
                  </a:cubicBezTo>
                  <a:cubicBezTo>
                    <a:pt x="11747" y="2496"/>
                    <a:pt x="14442" y="25"/>
                    <a:pt x="15333" y="1"/>
                  </a:cubicBezTo>
                  <a:cubicBezTo>
                    <a:pt x="15537" y="-5"/>
                    <a:pt x="15738" y="10"/>
                    <a:pt x="15936" y="45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8" name="chenying0907 65"/>
            <p:cNvSpPr/>
            <p:nvPr/>
          </p:nvSpPr>
          <p:spPr>
            <a:xfrm>
              <a:off x="9422003" y="1458633"/>
              <a:ext cx="393380" cy="45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340" y="14850"/>
                    <a:pt x="6069" y="7961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9" name="chenying0907 66"/>
            <p:cNvSpPr/>
            <p:nvPr/>
          </p:nvSpPr>
          <p:spPr>
            <a:xfrm>
              <a:off x="9922202" y="1731467"/>
              <a:ext cx="350438" cy="28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828" extrusionOk="0">
                  <a:moveTo>
                    <a:pt x="14014" y="0"/>
                  </a:moveTo>
                  <a:cubicBezTo>
                    <a:pt x="16818" y="2910"/>
                    <a:pt x="18719" y="4860"/>
                    <a:pt x="21600" y="7730"/>
                  </a:cubicBezTo>
                  <a:cubicBezTo>
                    <a:pt x="18569" y="8782"/>
                    <a:pt x="6620" y="21600"/>
                    <a:pt x="0" y="6587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0" name="chenying0907 67"/>
            <p:cNvSpPr/>
            <p:nvPr/>
          </p:nvSpPr>
          <p:spPr>
            <a:xfrm>
              <a:off x="10058620" y="2027041"/>
              <a:ext cx="1109418" cy="151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24" y="3783"/>
                    <a:pt x="9398" y="9521"/>
                    <a:pt x="13730" y="13804"/>
                  </a:cubicBezTo>
                  <a:cubicBezTo>
                    <a:pt x="15527" y="15581"/>
                    <a:pt x="19594" y="19943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1" name="chenying0907 68"/>
            <p:cNvSpPr/>
            <p:nvPr/>
          </p:nvSpPr>
          <p:spPr>
            <a:xfrm>
              <a:off x="10263247" y="1890623"/>
              <a:ext cx="1215573" cy="1506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9" y="1811"/>
                    <a:pt x="7912" y="7379"/>
                    <a:pt x="9609" y="9367"/>
                  </a:cubicBezTo>
                  <a:cubicBezTo>
                    <a:pt x="13603" y="14049"/>
                    <a:pt x="17366" y="17210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3" name="chenying0907 70"/>
            <p:cNvSpPr/>
            <p:nvPr/>
          </p:nvSpPr>
          <p:spPr>
            <a:xfrm>
              <a:off x="11127226" y="3391221"/>
              <a:ext cx="579574" cy="51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749" h="17575" extrusionOk="0">
                  <a:moveTo>
                    <a:pt x="17720" y="9189"/>
                  </a:moveTo>
                  <a:cubicBezTo>
                    <a:pt x="18363" y="1069"/>
                    <a:pt x="8297" y="-2458"/>
                    <a:pt x="3053" y="1850"/>
                  </a:cubicBezTo>
                  <a:cubicBezTo>
                    <a:pt x="-3237" y="7018"/>
                    <a:pt x="837" y="19142"/>
                    <a:pt x="9402" y="17407"/>
                  </a:cubicBezTo>
                  <a:cubicBezTo>
                    <a:pt x="10029" y="17280"/>
                    <a:pt x="10677" y="17076"/>
                    <a:pt x="11344" y="16788"/>
                  </a:cubicBezTo>
                  <a:cubicBezTo>
                    <a:pt x="13879" y="15693"/>
                    <a:pt x="17463" y="12409"/>
                    <a:pt x="17720" y="918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4" name="chenying0907 71"/>
            <p:cNvSpPr/>
            <p:nvPr/>
          </p:nvSpPr>
          <p:spPr>
            <a:xfrm>
              <a:off x="9944939" y="3891420"/>
              <a:ext cx="1282604" cy="1580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542" y="102"/>
                    <a:pt x="21062" y="339"/>
                    <a:pt x="20541" y="978"/>
                  </a:cubicBezTo>
                  <a:cubicBezTo>
                    <a:pt x="19239" y="2577"/>
                    <a:pt x="17284" y="4091"/>
                    <a:pt x="15796" y="5561"/>
                  </a:cubicBezTo>
                  <a:cubicBezTo>
                    <a:pt x="10441" y="10852"/>
                    <a:pt x="5279" y="16260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5" name="chenying0907 72"/>
            <p:cNvSpPr/>
            <p:nvPr/>
          </p:nvSpPr>
          <p:spPr>
            <a:xfrm>
              <a:off x="10376929" y="3868683"/>
              <a:ext cx="1205025" cy="1609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569" y="1652"/>
                    <a:pt x="17653" y="3878"/>
                    <a:pt x="16203" y="5064"/>
                  </a:cubicBezTo>
                  <a:cubicBezTo>
                    <a:pt x="12693" y="7935"/>
                    <a:pt x="10181" y="11364"/>
                    <a:pt x="6620" y="14221"/>
                  </a:cubicBezTo>
                  <a:cubicBezTo>
                    <a:pt x="3787" y="16494"/>
                    <a:pt x="2462" y="19311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6" name="chenying0907 73"/>
            <p:cNvSpPr/>
            <p:nvPr/>
          </p:nvSpPr>
          <p:spPr>
            <a:xfrm>
              <a:off x="9262849" y="5460224"/>
              <a:ext cx="252300" cy="225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1" extrusionOk="0">
                  <a:moveTo>
                    <a:pt x="5467" y="20521"/>
                  </a:moveTo>
                  <a:cubicBezTo>
                    <a:pt x="3631" y="15109"/>
                    <a:pt x="3342" y="13320"/>
                    <a:pt x="0" y="8678"/>
                  </a:cubicBezTo>
                  <a:cubicBezTo>
                    <a:pt x="2108" y="5304"/>
                    <a:pt x="10453" y="-1079"/>
                    <a:pt x="14584" y="157"/>
                  </a:cubicBezTo>
                  <a:cubicBezTo>
                    <a:pt x="19138" y="1518"/>
                    <a:pt x="19726" y="8016"/>
                    <a:pt x="21600" y="12706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7" name="chenying0907 74"/>
            <p:cNvSpPr/>
            <p:nvPr/>
          </p:nvSpPr>
          <p:spPr>
            <a:xfrm>
              <a:off x="8671704" y="5460224"/>
              <a:ext cx="2448196" cy="645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69" extrusionOk="0">
                  <a:moveTo>
                    <a:pt x="14009" y="252"/>
                  </a:moveTo>
                  <a:cubicBezTo>
                    <a:pt x="16943" y="1606"/>
                    <a:pt x="20097" y="11755"/>
                    <a:pt x="21600" y="20402"/>
                  </a:cubicBezTo>
                  <a:cubicBezTo>
                    <a:pt x="19711" y="20529"/>
                    <a:pt x="18057" y="20455"/>
                    <a:pt x="16301" y="20357"/>
                  </a:cubicBezTo>
                  <a:cubicBezTo>
                    <a:pt x="14010" y="20228"/>
                    <a:pt x="11629" y="20256"/>
                    <a:pt x="9330" y="20212"/>
                  </a:cubicBezTo>
                  <a:cubicBezTo>
                    <a:pt x="6212" y="20152"/>
                    <a:pt x="3110" y="20667"/>
                    <a:pt x="0" y="20050"/>
                  </a:cubicBezTo>
                  <a:cubicBezTo>
                    <a:pt x="933" y="18635"/>
                    <a:pt x="2612" y="13591"/>
                    <a:pt x="3266" y="12086"/>
                  </a:cubicBezTo>
                  <a:cubicBezTo>
                    <a:pt x="4290" y="9732"/>
                    <a:pt x="5377" y="7783"/>
                    <a:pt x="6484" y="5988"/>
                  </a:cubicBezTo>
                  <a:cubicBezTo>
                    <a:pt x="8792" y="2247"/>
                    <a:pt x="11443" y="-933"/>
                    <a:pt x="14009" y="252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8126288" y="392913"/>
            <a:ext cx="1402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主界面</a:t>
            </a:r>
          </a:p>
        </p:txBody>
      </p:sp>
      <p:pic>
        <p:nvPicPr>
          <p:cNvPr id="36" name="图片 36" descr="5PF3J(BPY1BAU4ARONGH%G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10" y="330835"/>
            <a:ext cx="6358255" cy="3210560"/>
          </a:xfrm>
          <a:prstGeom prst="rect">
            <a:avLst/>
          </a:prstGeom>
        </p:spPr>
      </p:pic>
      <p:pic>
        <p:nvPicPr>
          <p:cNvPr id="37" name="图片 37" descr="B8{@T0RS2~N5XI]FTGHG}CM"/>
          <p:cNvPicPr>
            <a:picLocks noChangeAspect="1"/>
          </p:cNvPicPr>
          <p:nvPr/>
        </p:nvPicPr>
        <p:blipFill>
          <a:blip r:embed="rId4"/>
          <a:srcRect r="2672"/>
          <a:stretch>
            <a:fillRect/>
          </a:stretch>
        </p:blipFill>
        <p:spPr>
          <a:xfrm>
            <a:off x="805180" y="3287395"/>
            <a:ext cx="6431280" cy="3300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443614" y="2355399"/>
            <a:ext cx="1148926" cy="1353942"/>
            <a:chOff x="3443614" y="2355399"/>
            <a:chExt cx="1148926" cy="1353942"/>
          </a:xfrm>
        </p:grpSpPr>
        <p:sp>
          <p:nvSpPr>
            <p:cNvPr id="65" name="chenying0907 232"/>
            <p:cNvSpPr/>
            <p:nvPr/>
          </p:nvSpPr>
          <p:spPr>
            <a:xfrm>
              <a:off x="3443614" y="2355399"/>
              <a:ext cx="1148926" cy="1353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6600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3686975" y="2550533"/>
              <a:ext cx="6677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800">
                  <a:latin typeface="DFPShaoNvW5-GB" charset="-122"/>
                  <a:ea typeface="DFPShaoNvW5-GB" charset="-122"/>
                  <a:cs typeface="DFPShaoNvW5-GB" charset="-122"/>
                </a:rPr>
                <a:t>1</a:t>
              </a:r>
              <a:endParaRPr kumimoji="1" lang="zh-CN" altLang="en-US" sz="48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406555" y="3536175"/>
            <a:ext cx="1148926" cy="1353942"/>
            <a:chOff x="4406555" y="3536175"/>
            <a:chExt cx="1148926" cy="1353942"/>
          </a:xfrm>
        </p:grpSpPr>
        <p:sp>
          <p:nvSpPr>
            <p:cNvPr id="67" name="chenying0907 232"/>
            <p:cNvSpPr/>
            <p:nvPr/>
          </p:nvSpPr>
          <p:spPr>
            <a:xfrm>
              <a:off x="4406555" y="3536175"/>
              <a:ext cx="1148926" cy="1353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6600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4649916" y="3731309"/>
              <a:ext cx="6677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800">
                  <a:latin typeface="DFPShaoNvW5-GB" charset="-122"/>
                  <a:ea typeface="DFPShaoNvW5-GB" charset="-122"/>
                  <a:cs typeface="DFPShaoNvW5-GB" charset="-122"/>
                </a:rPr>
                <a:t>2</a:t>
              </a:r>
              <a:endParaRPr kumimoji="1" lang="zh-CN" altLang="en-US" sz="48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5517086" y="2481293"/>
            <a:ext cx="1148926" cy="1353942"/>
            <a:chOff x="5517086" y="2481293"/>
            <a:chExt cx="1148926" cy="1353942"/>
          </a:xfrm>
        </p:grpSpPr>
        <p:sp>
          <p:nvSpPr>
            <p:cNvPr id="69" name="chenying0907 232"/>
            <p:cNvSpPr/>
            <p:nvPr/>
          </p:nvSpPr>
          <p:spPr>
            <a:xfrm>
              <a:off x="5517086" y="2481293"/>
              <a:ext cx="1148926" cy="1353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6600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760447" y="2676427"/>
              <a:ext cx="6677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800">
                  <a:latin typeface="DFPShaoNvW5-GB" charset="-122"/>
                  <a:ea typeface="DFPShaoNvW5-GB" charset="-122"/>
                  <a:cs typeface="DFPShaoNvW5-GB" charset="-122"/>
                </a:rPr>
                <a:t>3</a:t>
              </a:r>
              <a:endParaRPr kumimoji="1" lang="zh-CN" altLang="en-US" sz="48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6593754" y="3536175"/>
            <a:ext cx="1148926" cy="1353942"/>
            <a:chOff x="6593754" y="3536175"/>
            <a:chExt cx="1148926" cy="1353942"/>
          </a:xfrm>
        </p:grpSpPr>
        <p:sp>
          <p:nvSpPr>
            <p:cNvPr id="73" name="chenying0907 232"/>
            <p:cNvSpPr/>
            <p:nvPr/>
          </p:nvSpPr>
          <p:spPr>
            <a:xfrm>
              <a:off x="6593754" y="3536175"/>
              <a:ext cx="1148926" cy="1353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6600"/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6837115" y="3731309"/>
              <a:ext cx="6677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800">
                  <a:latin typeface="DFPShaoNvW5-GB" charset="-122"/>
                  <a:ea typeface="DFPShaoNvW5-GB" charset="-122"/>
                  <a:cs typeface="DFPShaoNvW5-GB" charset="-122"/>
                </a:rPr>
                <a:t>4</a:t>
              </a:r>
              <a:endParaRPr kumimoji="1" lang="zh-CN" altLang="en-US" sz="48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grpSp>
        <p:nvGrpSpPr>
          <p:cNvPr id="6" name="组 5"/>
          <p:cNvGrpSpPr/>
          <p:nvPr/>
        </p:nvGrpSpPr>
        <p:grpSpPr>
          <a:xfrm>
            <a:off x="7699762" y="2481293"/>
            <a:ext cx="1148926" cy="1353942"/>
            <a:chOff x="7699762" y="2481293"/>
            <a:chExt cx="1148926" cy="1353942"/>
          </a:xfrm>
        </p:grpSpPr>
        <p:sp>
          <p:nvSpPr>
            <p:cNvPr id="75" name="chenying0907 232"/>
            <p:cNvSpPr/>
            <p:nvPr/>
          </p:nvSpPr>
          <p:spPr>
            <a:xfrm>
              <a:off x="7699762" y="2481293"/>
              <a:ext cx="1148926" cy="1353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6600"/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7943123" y="2676427"/>
              <a:ext cx="6677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800">
                  <a:latin typeface="DFPShaoNvW5-GB" charset="-122"/>
                  <a:ea typeface="DFPShaoNvW5-GB" charset="-122"/>
                  <a:cs typeface="DFPShaoNvW5-GB" charset="-122"/>
                </a:rPr>
                <a:t>5</a:t>
              </a:r>
              <a:endParaRPr kumimoji="1" lang="zh-CN" altLang="en-US" sz="48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sp>
        <p:nvSpPr>
          <p:cNvPr id="77" name="chenying0907 148"/>
          <p:cNvSpPr/>
          <p:nvPr/>
        </p:nvSpPr>
        <p:spPr>
          <a:xfrm>
            <a:off x="5092884" y="830589"/>
            <a:ext cx="2497939" cy="1845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忘记密码：点击忘记密码，输入用户名，点击下一步，输入密保问题答案，系统验证成功后，输入新密码，数据库录入新密码信息，完成密码的修改。</a:t>
            </a:r>
          </a:p>
        </p:txBody>
      </p:sp>
      <p:sp>
        <p:nvSpPr>
          <p:cNvPr id="78" name="chenying0907 148"/>
          <p:cNvSpPr/>
          <p:nvPr/>
        </p:nvSpPr>
        <p:spPr>
          <a:xfrm>
            <a:off x="795025" y="2701331"/>
            <a:ext cx="2497939" cy="9607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用户登录：输入用户信息点击登录按钮，系统核对信息后完成登录。</a:t>
            </a:r>
            <a:endParaRPr sz="1600" dirty="0">
              <a:latin typeface="DFPShaoNvW5-GB" charset="-122"/>
              <a:ea typeface="DFPShaoNvW5-GB" charset="-122"/>
              <a:cs typeface="DFPShaoNvW5-GB" charset="-122"/>
            </a:endParaRPr>
          </a:p>
        </p:txBody>
      </p:sp>
      <p:sp>
        <p:nvSpPr>
          <p:cNvPr id="79" name="chenying0907 148"/>
          <p:cNvSpPr/>
          <p:nvPr/>
        </p:nvSpPr>
        <p:spPr>
          <a:xfrm>
            <a:off x="9081254" y="1452956"/>
            <a:ext cx="2497939" cy="24358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sz="1600" dirty="0">
                <a:latin typeface="DFPShaoNvW5-GB" charset="-122"/>
                <a:ea typeface="DFPShaoNvW5-GB" charset="-122"/>
                <a:cs typeface="DFPShaoNvW5-GB" charset="-122"/>
              </a:rPr>
              <a:t>个人中心：个人信息界面可以完成个人信息的查看，点击编辑个人信息按钮可以修改信息。我的订单界面可以查看我的订单信息。修改密码界面输入相应信息后点击提交修改，即可完成密码修改。</a:t>
            </a:r>
          </a:p>
        </p:txBody>
      </p:sp>
      <p:sp>
        <p:nvSpPr>
          <p:cNvPr id="81" name="chenying0907 148"/>
          <p:cNvSpPr/>
          <p:nvPr/>
        </p:nvSpPr>
        <p:spPr>
          <a:xfrm>
            <a:off x="1967174" y="4415962"/>
            <a:ext cx="2497939" cy="12560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用户注册：输入用户名、密码、密保问题和答案，点击立即注册，数据库录入信息，完成用户注册。</a:t>
            </a:r>
          </a:p>
        </p:txBody>
      </p:sp>
      <p:sp>
        <p:nvSpPr>
          <p:cNvPr id="82" name="chenying0907 148"/>
          <p:cNvSpPr/>
          <p:nvPr/>
        </p:nvSpPr>
        <p:spPr>
          <a:xfrm>
            <a:off x="7699762" y="4415962"/>
            <a:ext cx="2497939" cy="12560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个人中心：左侧菜单有个人信息、我的订单、修改密码。点击分别显示不同符中间页面。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484577" y="544167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用户管理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bldLvl="0" animBg="1"/>
      <p:bldP spid="78" grpId="0" bldLvl="0" animBg="1"/>
      <p:bldP spid="79" grpId="0" bldLvl="0" animBg="1"/>
      <p:bldP spid="81" grpId="0" bldLvl="0" animBg="1"/>
      <p:bldP spid="82" grpId="0" bldLvl="0" animBg="1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线连接符 22"/>
          <p:cNvCxnSpPr/>
          <p:nvPr/>
        </p:nvCxnSpPr>
        <p:spPr>
          <a:xfrm flipH="1">
            <a:off x="7225499" y="3133575"/>
            <a:ext cx="2051166" cy="4284878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cxnSp>
        <p:nvCxnSpPr>
          <p:cNvPr id="25" name="直线连接符 24"/>
          <p:cNvCxnSpPr/>
          <p:nvPr/>
        </p:nvCxnSpPr>
        <p:spPr>
          <a:xfrm flipH="1" flipV="1">
            <a:off x="-721545" y="135125"/>
            <a:ext cx="8933378" cy="1099869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grpSp>
        <p:nvGrpSpPr>
          <p:cNvPr id="21" name="组 20"/>
          <p:cNvGrpSpPr/>
          <p:nvPr/>
        </p:nvGrpSpPr>
        <p:grpSpPr>
          <a:xfrm>
            <a:off x="8012351" y="1936096"/>
            <a:ext cx="775336" cy="938951"/>
            <a:chOff x="8012351" y="1936096"/>
            <a:chExt cx="775336" cy="938951"/>
          </a:xfrm>
        </p:grpSpPr>
        <p:sp>
          <p:nvSpPr>
            <p:cNvPr id="6" name="chenying0907 63"/>
            <p:cNvSpPr/>
            <p:nvPr/>
          </p:nvSpPr>
          <p:spPr>
            <a:xfrm>
              <a:off x="8012351" y="1936096"/>
              <a:ext cx="775336" cy="938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2" h="20210" extrusionOk="0">
                  <a:moveTo>
                    <a:pt x="5196" y="0"/>
                  </a:moveTo>
                  <a:cubicBezTo>
                    <a:pt x="-562" y="3892"/>
                    <a:pt x="-1328" y="9064"/>
                    <a:pt x="1882" y="14521"/>
                  </a:cubicBezTo>
                  <a:cubicBezTo>
                    <a:pt x="5509" y="20686"/>
                    <a:pt x="15589" y="21600"/>
                    <a:pt x="20272" y="18419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chenying0907 69"/>
            <p:cNvSpPr/>
            <p:nvPr/>
          </p:nvSpPr>
          <p:spPr>
            <a:xfrm>
              <a:off x="8171505" y="2254404"/>
              <a:ext cx="248368" cy="344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3804" y="0"/>
                  </a:moveTo>
                  <a:cubicBezTo>
                    <a:pt x="1682" y="2528"/>
                    <a:pt x="720" y="6989"/>
                    <a:pt x="0" y="9644"/>
                  </a:cubicBezTo>
                  <a:cubicBezTo>
                    <a:pt x="3959" y="9042"/>
                    <a:pt x="9361" y="10535"/>
                    <a:pt x="13386" y="9998"/>
                  </a:cubicBezTo>
                  <a:cubicBezTo>
                    <a:pt x="11808" y="13338"/>
                    <a:pt x="13382" y="17337"/>
                    <a:pt x="10481" y="20910"/>
                  </a:cubicBezTo>
                  <a:cubicBezTo>
                    <a:pt x="13735" y="21163"/>
                    <a:pt x="18256" y="21600"/>
                    <a:pt x="21600" y="21123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8126031" y="1026643"/>
            <a:ext cx="3586589" cy="5083192"/>
            <a:chOff x="8126031" y="1026643"/>
            <a:chExt cx="3586589" cy="5083192"/>
          </a:xfrm>
        </p:grpSpPr>
        <p:sp>
          <p:nvSpPr>
            <p:cNvPr id="3" name="chenying0907 60"/>
            <p:cNvSpPr/>
            <p:nvPr/>
          </p:nvSpPr>
          <p:spPr>
            <a:xfrm>
              <a:off x="8535286" y="1299479"/>
              <a:ext cx="1626209" cy="1841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600" extrusionOk="0">
                  <a:moveTo>
                    <a:pt x="20714" y="0"/>
                  </a:moveTo>
                  <a:cubicBezTo>
                    <a:pt x="20560" y="340"/>
                    <a:pt x="21409" y="1795"/>
                    <a:pt x="21485" y="2244"/>
                  </a:cubicBezTo>
                  <a:cubicBezTo>
                    <a:pt x="21600" y="2926"/>
                    <a:pt x="21557" y="3608"/>
                    <a:pt x="21211" y="4236"/>
                  </a:cubicBezTo>
                  <a:cubicBezTo>
                    <a:pt x="20383" y="5739"/>
                    <a:pt x="18269" y="6573"/>
                    <a:pt x="16661" y="7258"/>
                  </a:cubicBezTo>
                  <a:cubicBezTo>
                    <a:pt x="17031" y="7100"/>
                    <a:pt x="12271" y="14800"/>
                    <a:pt x="9563" y="21600"/>
                  </a:cubicBezTo>
                  <a:cubicBezTo>
                    <a:pt x="7479" y="20527"/>
                    <a:pt x="5410" y="19314"/>
                    <a:pt x="3640" y="17857"/>
                  </a:cubicBezTo>
                  <a:cubicBezTo>
                    <a:pt x="2045" y="16544"/>
                    <a:pt x="471" y="15283"/>
                    <a:pt x="0" y="13334"/>
                  </a:cubicBezTo>
                  <a:cubicBezTo>
                    <a:pt x="5847" y="14455"/>
                    <a:pt x="10463" y="9898"/>
                    <a:pt x="13582" y="6209"/>
                  </a:cubicBezTo>
                  <a:cubicBezTo>
                    <a:pt x="14725" y="4857"/>
                    <a:pt x="16375" y="4288"/>
                    <a:pt x="17836" y="3260"/>
                  </a:cubicBezTo>
                  <a:cubicBezTo>
                    <a:pt x="19094" y="2376"/>
                    <a:pt x="20115" y="1325"/>
                    <a:pt x="20714" y="0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" name="chenying0907 61"/>
            <p:cNvSpPr/>
            <p:nvPr/>
          </p:nvSpPr>
          <p:spPr>
            <a:xfrm>
              <a:off x="11218173" y="3459429"/>
              <a:ext cx="494447" cy="456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0996" extrusionOk="0">
                  <a:moveTo>
                    <a:pt x="21399" y="9595"/>
                  </a:moveTo>
                  <a:cubicBezTo>
                    <a:pt x="21600" y="7156"/>
                    <a:pt x="21001" y="4989"/>
                    <a:pt x="19823" y="2927"/>
                  </a:cubicBezTo>
                  <a:cubicBezTo>
                    <a:pt x="19477" y="2320"/>
                    <a:pt x="19164" y="1448"/>
                    <a:pt x="18637" y="1004"/>
                  </a:cubicBezTo>
                  <a:cubicBezTo>
                    <a:pt x="18088" y="540"/>
                    <a:pt x="16063" y="423"/>
                    <a:pt x="15795" y="0"/>
                  </a:cubicBezTo>
                  <a:cubicBezTo>
                    <a:pt x="17162" y="2167"/>
                    <a:pt x="16400" y="6177"/>
                    <a:pt x="15405" y="8322"/>
                  </a:cubicBezTo>
                  <a:cubicBezTo>
                    <a:pt x="12323" y="14966"/>
                    <a:pt x="5515" y="13694"/>
                    <a:pt x="0" y="15734"/>
                  </a:cubicBezTo>
                  <a:cubicBezTo>
                    <a:pt x="1943" y="20095"/>
                    <a:pt x="5426" y="21600"/>
                    <a:pt x="9623" y="20783"/>
                  </a:cubicBezTo>
                  <a:cubicBezTo>
                    <a:pt x="10510" y="20611"/>
                    <a:pt x="11429" y="20334"/>
                    <a:pt x="12372" y="19941"/>
                  </a:cubicBezTo>
                  <a:cubicBezTo>
                    <a:pt x="15962" y="18450"/>
                    <a:pt x="21035" y="13980"/>
                    <a:pt x="21399" y="9595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" name="chenying0907 62"/>
            <p:cNvSpPr/>
            <p:nvPr/>
          </p:nvSpPr>
          <p:spPr>
            <a:xfrm>
              <a:off x="9535685" y="5755798"/>
              <a:ext cx="1580309" cy="354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11" extrusionOk="0">
                  <a:moveTo>
                    <a:pt x="10806" y="11088"/>
                  </a:moveTo>
                  <a:cubicBezTo>
                    <a:pt x="11834" y="10437"/>
                    <a:pt x="12850" y="9582"/>
                    <a:pt x="13838" y="8316"/>
                  </a:cubicBezTo>
                  <a:cubicBezTo>
                    <a:pt x="14557" y="7396"/>
                    <a:pt x="17518" y="4422"/>
                    <a:pt x="17477" y="0"/>
                  </a:cubicBezTo>
                  <a:cubicBezTo>
                    <a:pt x="17783" y="2619"/>
                    <a:pt x="18348" y="3388"/>
                    <a:pt x="18792" y="5333"/>
                  </a:cubicBezTo>
                  <a:cubicBezTo>
                    <a:pt x="19218" y="7200"/>
                    <a:pt x="19515" y="9991"/>
                    <a:pt x="19897" y="12067"/>
                  </a:cubicBezTo>
                  <a:cubicBezTo>
                    <a:pt x="20113" y="13238"/>
                    <a:pt x="21239" y="20345"/>
                    <a:pt x="21600" y="20316"/>
                  </a:cubicBezTo>
                  <a:cubicBezTo>
                    <a:pt x="18674" y="20549"/>
                    <a:pt x="16112" y="20413"/>
                    <a:pt x="13392" y="20232"/>
                  </a:cubicBezTo>
                  <a:cubicBezTo>
                    <a:pt x="8972" y="19939"/>
                    <a:pt x="4397" y="21600"/>
                    <a:pt x="0" y="19638"/>
                  </a:cubicBezTo>
                  <a:cubicBezTo>
                    <a:pt x="3364" y="13159"/>
                    <a:pt x="7167" y="13393"/>
                    <a:pt x="10806" y="1108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chenying0907 64"/>
            <p:cNvSpPr/>
            <p:nvPr/>
          </p:nvSpPr>
          <p:spPr>
            <a:xfrm>
              <a:off x="8126031" y="1026643"/>
              <a:ext cx="2063237" cy="2106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1" h="21595" extrusionOk="0">
                  <a:moveTo>
                    <a:pt x="15936" y="45"/>
                  </a:moveTo>
                  <a:cubicBezTo>
                    <a:pt x="17139" y="254"/>
                    <a:pt x="18196" y="1159"/>
                    <a:pt x="18862" y="2228"/>
                  </a:cubicBezTo>
                  <a:cubicBezTo>
                    <a:pt x="21142" y="5887"/>
                    <a:pt x="19099" y="7580"/>
                    <a:pt x="16211" y="9061"/>
                  </a:cubicBezTo>
                  <a:cubicBezTo>
                    <a:pt x="16480" y="8923"/>
                    <a:pt x="13025" y="15652"/>
                    <a:pt x="11059" y="21595"/>
                  </a:cubicBezTo>
                  <a:cubicBezTo>
                    <a:pt x="6046" y="18488"/>
                    <a:pt x="3336" y="15042"/>
                    <a:pt x="1442" y="9710"/>
                  </a:cubicBezTo>
                  <a:cubicBezTo>
                    <a:pt x="1090" y="8720"/>
                    <a:pt x="-458" y="4146"/>
                    <a:pt x="133" y="2061"/>
                  </a:cubicBezTo>
                  <a:cubicBezTo>
                    <a:pt x="3247" y="2705"/>
                    <a:pt x="7613" y="2486"/>
                    <a:pt x="11476" y="2408"/>
                  </a:cubicBezTo>
                  <a:cubicBezTo>
                    <a:pt x="11747" y="2496"/>
                    <a:pt x="14442" y="25"/>
                    <a:pt x="15333" y="1"/>
                  </a:cubicBezTo>
                  <a:cubicBezTo>
                    <a:pt x="15537" y="-5"/>
                    <a:pt x="15738" y="10"/>
                    <a:pt x="15936" y="45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chenying0907 65"/>
            <p:cNvSpPr/>
            <p:nvPr/>
          </p:nvSpPr>
          <p:spPr>
            <a:xfrm>
              <a:off x="9422003" y="1458633"/>
              <a:ext cx="393380" cy="45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340" y="14850"/>
                    <a:pt x="6069" y="7961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" name="chenying0907 66"/>
            <p:cNvSpPr/>
            <p:nvPr/>
          </p:nvSpPr>
          <p:spPr>
            <a:xfrm>
              <a:off x="9922202" y="1731467"/>
              <a:ext cx="350438" cy="28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828" extrusionOk="0">
                  <a:moveTo>
                    <a:pt x="14014" y="0"/>
                  </a:moveTo>
                  <a:cubicBezTo>
                    <a:pt x="16818" y="2910"/>
                    <a:pt x="18719" y="4860"/>
                    <a:pt x="21600" y="7730"/>
                  </a:cubicBezTo>
                  <a:cubicBezTo>
                    <a:pt x="18569" y="8782"/>
                    <a:pt x="6620" y="21600"/>
                    <a:pt x="0" y="6587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chenying0907 67"/>
            <p:cNvSpPr/>
            <p:nvPr/>
          </p:nvSpPr>
          <p:spPr>
            <a:xfrm>
              <a:off x="10058620" y="2027041"/>
              <a:ext cx="1109418" cy="151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24" y="3783"/>
                    <a:pt x="9398" y="9521"/>
                    <a:pt x="13730" y="13804"/>
                  </a:cubicBezTo>
                  <a:cubicBezTo>
                    <a:pt x="15527" y="15581"/>
                    <a:pt x="19594" y="19943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chenying0907 68"/>
            <p:cNvSpPr/>
            <p:nvPr/>
          </p:nvSpPr>
          <p:spPr>
            <a:xfrm>
              <a:off x="10263247" y="1890623"/>
              <a:ext cx="1215573" cy="1506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9" y="1811"/>
                    <a:pt x="7912" y="7379"/>
                    <a:pt x="9609" y="9367"/>
                  </a:cubicBezTo>
                  <a:cubicBezTo>
                    <a:pt x="13603" y="14049"/>
                    <a:pt x="17366" y="17210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henying0907 70"/>
            <p:cNvSpPr/>
            <p:nvPr/>
          </p:nvSpPr>
          <p:spPr>
            <a:xfrm>
              <a:off x="11127226" y="3391221"/>
              <a:ext cx="579574" cy="51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749" h="17575" extrusionOk="0">
                  <a:moveTo>
                    <a:pt x="17720" y="9189"/>
                  </a:moveTo>
                  <a:cubicBezTo>
                    <a:pt x="18363" y="1069"/>
                    <a:pt x="8297" y="-2458"/>
                    <a:pt x="3053" y="1850"/>
                  </a:cubicBezTo>
                  <a:cubicBezTo>
                    <a:pt x="-3237" y="7018"/>
                    <a:pt x="837" y="19142"/>
                    <a:pt x="9402" y="17407"/>
                  </a:cubicBezTo>
                  <a:cubicBezTo>
                    <a:pt x="10029" y="17280"/>
                    <a:pt x="10677" y="17076"/>
                    <a:pt x="11344" y="16788"/>
                  </a:cubicBezTo>
                  <a:cubicBezTo>
                    <a:pt x="13879" y="15693"/>
                    <a:pt x="17463" y="12409"/>
                    <a:pt x="17720" y="918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henying0907 71"/>
            <p:cNvSpPr/>
            <p:nvPr/>
          </p:nvSpPr>
          <p:spPr>
            <a:xfrm>
              <a:off x="9944939" y="3891420"/>
              <a:ext cx="1282604" cy="1580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542" y="102"/>
                    <a:pt x="21062" y="339"/>
                    <a:pt x="20541" y="978"/>
                  </a:cubicBezTo>
                  <a:cubicBezTo>
                    <a:pt x="19239" y="2577"/>
                    <a:pt x="17284" y="4091"/>
                    <a:pt x="15796" y="5561"/>
                  </a:cubicBezTo>
                  <a:cubicBezTo>
                    <a:pt x="10441" y="10852"/>
                    <a:pt x="5279" y="16260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henying0907 72"/>
            <p:cNvSpPr/>
            <p:nvPr/>
          </p:nvSpPr>
          <p:spPr>
            <a:xfrm>
              <a:off x="10376929" y="3868683"/>
              <a:ext cx="1205025" cy="1609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569" y="1652"/>
                    <a:pt x="17653" y="3878"/>
                    <a:pt x="16203" y="5064"/>
                  </a:cubicBezTo>
                  <a:cubicBezTo>
                    <a:pt x="12693" y="7935"/>
                    <a:pt x="10181" y="11364"/>
                    <a:pt x="6620" y="14221"/>
                  </a:cubicBezTo>
                  <a:cubicBezTo>
                    <a:pt x="3787" y="16494"/>
                    <a:pt x="2462" y="19311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chenying0907 73"/>
            <p:cNvSpPr/>
            <p:nvPr/>
          </p:nvSpPr>
          <p:spPr>
            <a:xfrm>
              <a:off x="9262849" y="5460224"/>
              <a:ext cx="252300" cy="225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1" extrusionOk="0">
                  <a:moveTo>
                    <a:pt x="5467" y="20521"/>
                  </a:moveTo>
                  <a:cubicBezTo>
                    <a:pt x="3631" y="15109"/>
                    <a:pt x="3342" y="13320"/>
                    <a:pt x="0" y="8678"/>
                  </a:cubicBezTo>
                  <a:cubicBezTo>
                    <a:pt x="2108" y="5304"/>
                    <a:pt x="10453" y="-1079"/>
                    <a:pt x="14584" y="157"/>
                  </a:cubicBezTo>
                  <a:cubicBezTo>
                    <a:pt x="19138" y="1518"/>
                    <a:pt x="19726" y="8016"/>
                    <a:pt x="21600" y="12706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chenying0907 74"/>
            <p:cNvSpPr/>
            <p:nvPr/>
          </p:nvSpPr>
          <p:spPr>
            <a:xfrm>
              <a:off x="8671704" y="5460224"/>
              <a:ext cx="2448196" cy="645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69" extrusionOk="0">
                  <a:moveTo>
                    <a:pt x="14009" y="252"/>
                  </a:moveTo>
                  <a:cubicBezTo>
                    <a:pt x="16943" y="1606"/>
                    <a:pt x="20097" y="11755"/>
                    <a:pt x="21600" y="20402"/>
                  </a:cubicBezTo>
                  <a:cubicBezTo>
                    <a:pt x="19711" y="20529"/>
                    <a:pt x="18057" y="20455"/>
                    <a:pt x="16301" y="20357"/>
                  </a:cubicBezTo>
                  <a:cubicBezTo>
                    <a:pt x="14010" y="20228"/>
                    <a:pt x="11629" y="20256"/>
                    <a:pt x="9330" y="20212"/>
                  </a:cubicBezTo>
                  <a:cubicBezTo>
                    <a:pt x="6212" y="20152"/>
                    <a:pt x="3110" y="20667"/>
                    <a:pt x="0" y="20050"/>
                  </a:cubicBezTo>
                  <a:cubicBezTo>
                    <a:pt x="933" y="18635"/>
                    <a:pt x="2612" y="13591"/>
                    <a:pt x="3266" y="12086"/>
                  </a:cubicBezTo>
                  <a:cubicBezTo>
                    <a:pt x="4290" y="9732"/>
                    <a:pt x="5377" y="7783"/>
                    <a:pt x="6484" y="5988"/>
                  </a:cubicBezTo>
                  <a:cubicBezTo>
                    <a:pt x="8792" y="2247"/>
                    <a:pt x="11443" y="-933"/>
                    <a:pt x="14009" y="252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980693" y="1023364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用户登录</a:t>
            </a:r>
          </a:p>
        </p:txBody>
      </p:sp>
      <p:pic>
        <p:nvPicPr>
          <p:cNvPr id="2" name="图片 13" descr="W1TW`F9JMFD5NU)C{DPO5M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45" y="2254250"/>
            <a:ext cx="7487285" cy="35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线连接符 22"/>
          <p:cNvCxnSpPr/>
          <p:nvPr/>
        </p:nvCxnSpPr>
        <p:spPr>
          <a:xfrm flipH="1">
            <a:off x="7225499" y="3133575"/>
            <a:ext cx="2051166" cy="4284878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cxnSp>
        <p:nvCxnSpPr>
          <p:cNvPr id="25" name="直线连接符 24"/>
          <p:cNvCxnSpPr/>
          <p:nvPr/>
        </p:nvCxnSpPr>
        <p:spPr>
          <a:xfrm flipH="1" flipV="1">
            <a:off x="-721545" y="135125"/>
            <a:ext cx="8933378" cy="1099869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grpSp>
        <p:nvGrpSpPr>
          <p:cNvPr id="21" name="组 20"/>
          <p:cNvGrpSpPr/>
          <p:nvPr/>
        </p:nvGrpSpPr>
        <p:grpSpPr>
          <a:xfrm>
            <a:off x="8012351" y="1936096"/>
            <a:ext cx="775336" cy="938951"/>
            <a:chOff x="8012351" y="1936096"/>
            <a:chExt cx="775336" cy="938951"/>
          </a:xfrm>
        </p:grpSpPr>
        <p:sp>
          <p:nvSpPr>
            <p:cNvPr id="6" name="chenying0907 63"/>
            <p:cNvSpPr/>
            <p:nvPr/>
          </p:nvSpPr>
          <p:spPr>
            <a:xfrm>
              <a:off x="8012351" y="1936096"/>
              <a:ext cx="775336" cy="938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2" h="20210" extrusionOk="0">
                  <a:moveTo>
                    <a:pt x="5196" y="0"/>
                  </a:moveTo>
                  <a:cubicBezTo>
                    <a:pt x="-562" y="3892"/>
                    <a:pt x="-1328" y="9064"/>
                    <a:pt x="1882" y="14521"/>
                  </a:cubicBezTo>
                  <a:cubicBezTo>
                    <a:pt x="5509" y="20686"/>
                    <a:pt x="15589" y="21600"/>
                    <a:pt x="20272" y="18419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chenying0907 69"/>
            <p:cNvSpPr/>
            <p:nvPr/>
          </p:nvSpPr>
          <p:spPr>
            <a:xfrm>
              <a:off x="8171505" y="2254404"/>
              <a:ext cx="248368" cy="344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3804" y="0"/>
                  </a:moveTo>
                  <a:cubicBezTo>
                    <a:pt x="1682" y="2528"/>
                    <a:pt x="720" y="6989"/>
                    <a:pt x="0" y="9644"/>
                  </a:cubicBezTo>
                  <a:cubicBezTo>
                    <a:pt x="3959" y="9042"/>
                    <a:pt x="9361" y="10535"/>
                    <a:pt x="13386" y="9998"/>
                  </a:cubicBezTo>
                  <a:cubicBezTo>
                    <a:pt x="11808" y="13338"/>
                    <a:pt x="13382" y="17337"/>
                    <a:pt x="10481" y="20910"/>
                  </a:cubicBezTo>
                  <a:cubicBezTo>
                    <a:pt x="13735" y="21163"/>
                    <a:pt x="18256" y="21600"/>
                    <a:pt x="21600" y="21123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8126031" y="1026643"/>
            <a:ext cx="3586589" cy="5083192"/>
            <a:chOff x="8126031" y="1026643"/>
            <a:chExt cx="3586589" cy="5083192"/>
          </a:xfrm>
        </p:grpSpPr>
        <p:sp>
          <p:nvSpPr>
            <p:cNvPr id="3" name="chenying0907 60"/>
            <p:cNvSpPr/>
            <p:nvPr/>
          </p:nvSpPr>
          <p:spPr>
            <a:xfrm>
              <a:off x="8535286" y="1299479"/>
              <a:ext cx="1626209" cy="1841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600" extrusionOk="0">
                  <a:moveTo>
                    <a:pt x="20714" y="0"/>
                  </a:moveTo>
                  <a:cubicBezTo>
                    <a:pt x="20560" y="340"/>
                    <a:pt x="21409" y="1795"/>
                    <a:pt x="21485" y="2244"/>
                  </a:cubicBezTo>
                  <a:cubicBezTo>
                    <a:pt x="21600" y="2926"/>
                    <a:pt x="21557" y="3608"/>
                    <a:pt x="21211" y="4236"/>
                  </a:cubicBezTo>
                  <a:cubicBezTo>
                    <a:pt x="20383" y="5739"/>
                    <a:pt x="18269" y="6573"/>
                    <a:pt x="16661" y="7258"/>
                  </a:cubicBezTo>
                  <a:cubicBezTo>
                    <a:pt x="17031" y="7100"/>
                    <a:pt x="12271" y="14800"/>
                    <a:pt x="9563" y="21600"/>
                  </a:cubicBezTo>
                  <a:cubicBezTo>
                    <a:pt x="7479" y="20527"/>
                    <a:pt x="5410" y="19314"/>
                    <a:pt x="3640" y="17857"/>
                  </a:cubicBezTo>
                  <a:cubicBezTo>
                    <a:pt x="2045" y="16544"/>
                    <a:pt x="471" y="15283"/>
                    <a:pt x="0" y="13334"/>
                  </a:cubicBezTo>
                  <a:cubicBezTo>
                    <a:pt x="5847" y="14455"/>
                    <a:pt x="10463" y="9898"/>
                    <a:pt x="13582" y="6209"/>
                  </a:cubicBezTo>
                  <a:cubicBezTo>
                    <a:pt x="14725" y="4857"/>
                    <a:pt x="16375" y="4288"/>
                    <a:pt x="17836" y="3260"/>
                  </a:cubicBezTo>
                  <a:cubicBezTo>
                    <a:pt x="19094" y="2376"/>
                    <a:pt x="20115" y="1325"/>
                    <a:pt x="20714" y="0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" name="chenying0907 61"/>
            <p:cNvSpPr/>
            <p:nvPr/>
          </p:nvSpPr>
          <p:spPr>
            <a:xfrm>
              <a:off x="11218173" y="3459429"/>
              <a:ext cx="494447" cy="456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0996" extrusionOk="0">
                  <a:moveTo>
                    <a:pt x="21399" y="9595"/>
                  </a:moveTo>
                  <a:cubicBezTo>
                    <a:pt x="21600" y="7156"/>
                    <a:pt x="21001" y="4989"/>
                    <a:pt x="19823" y="2927"/>
                  </a:cubicBezTo>
                  <a:cubicBezTo>
                    <a:pt x="19477" y="2320"/>
                    <a:pt x="19164" y="1448"/>
                    <a:pt x="18637" y="1004"/>
                  </a:cubicBezTo>
                  <a:cubicBezTo>
                    <a:pt x="18088" y="540"/>
                    <a:pt x="16063" y="423"/>
                    <a:pt x="15795" y="0"/>
                  </a:cubicBezTo>
                  <a:cubicBezTo>
                    <a:pt x="17162" y="2167"/>
                    <a:pt x="16400" y="6177"/>
                    <a:pt x="15405" y="8322"/>
                  </a:cubicBezTo>
                  <a:cubicBezTo>
                    <a:pt x="12323" y="14966"/>
                    <a:pt x="5515" y="13694"/>
                    <a:pt x="0" y="15734"/>
                  </a:cubicBezTo>
                  <a:cubicBezTo>
                    <a:pt x="1943" y="20095"/>
                    <a:pt x="5426" y="21600"/>
                    <a:pt x="9623" y="20783"/>
                  </a:cubicBezTo>
                  <a:cubicBezTo>
                    <a:pt x="10510" y="20611"/>
                    <a:pt x="11429" y="20334"/>
                    <a:pt x="12372" y="19941"/>
                  </a:cubicBezTo>
                  <a:cubicBezTo>
                    <a:pt x="15962" y="18450"/>
                    <a:pt x="21035" y="13980"/>
                    <a:pt x="21399" y="9595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" name="chenying0907 62"/>
            <p:cNvSpPr/>
            <p:nvPr/>
          </p:nvSpPr>
          <p:spPr>
            <a:xfrm>
              <a:off x="9535685" y="5755798"/>
              <a:ext cx="1580309" cy="354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11" extrusionOk="0">
                  <a:moveTo>
                    <a:pt x="10806" y="11088"/>
                  </a:moveTo>
                  <a:cubicBezTo>
                    <a:pt x="11834" y="10437"/>
                    <a:pt x="12850" y="9582"/>
                    <a:pt x="13838" y="8316"/>
                  </a:cubicBezTo>
                  <a:cubicBezTo>
                    <a:pt x="14557" y="7396"/>
                    <a:pt x="17518" y="4422"/>
                    <a:pt x="17477" y="0"/>
                  </a:cubicBezTo>
                  <a:cubicBezTo>
                    <a:pt x="17783" y="2619"/>
                    <a:pt x="18348" y="3388"/>
                    <a:pt x="18792" y="5333"/>
                  </a:cubicBezTo>
                  <a:cubicBezTo>
                    <a:pt x="19218" y="7200"/>
                    <a:pt x="19515" y="9991"/>
                    <a:pt x="19897" y="12067"/>
                  </a:cubicBezTo>
                  <a:cubicBezTo>
                    <a:pt x="20113" y="13238"/>
                    <a:pt x="21239" y="20345"/>
                    <a:pt x="21600" y="20316"/>
                  </a:cubicBezTo>
                  <a:cubicBezTo>
                    <a:pt x="18674" y="20549"/>
                    <a:pt x="16112" y="20413"/>
                    <a:pt x="13392" y="20232"/>
                  </a:cubicBezTo>
                  <a:cubicBezTo>
                    <a:pt x="8972" y="19939"/>
                    <a:pt x="4397" y="21600"/>
                    <a:pt x="0" y="19638"/>
                  </a:cubicBezTo>
                  <a:cubicBezTo>
                    <a:pt x="3364" y="13159"/>
                    <a:pt x="7167" y="13393"/>
                    <a:pt x="10806" y="1108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chenying0907 64"/>
            <p:cNvSpPr/>
            <p:nvPr/>
          </p:nvSpPr>
          <p:spPr>
            <a:xfrm>
              <a:off x="8126031" y="1026643"/>
              <a:ext cx="2063237" cy="2106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1" h="21595" extrusionOk="0">
                  <a:moveTo>
                    <a:pt x="15936" y="45"/>
                  </a:moveTo>
                  <a:cubicBezTo>
                    <a:pt x="17139" y="254"/>
                    <a:pt x="18196" y="1159"/>
                    <a:pt x="18862" y="2228"/>
                  </a:cubicBezTo>
                  <a:cubicBezTo>
                    <a:pt x="21142" y="5887"/>
                    <a:pt x="19099" y="7580"/>
                    <a:pt x="16211" y="9061"/>
                  </a:cubicBezTo>
                  <a:cubicBezTo>
                    <a:pt x="16480" y="8923"/>
                    <a:pt x="13025" y="15652"/>
                    <a:pt x="11059" y="21595"/>
                  </a:cubicBezTo>
                  <a:cubicBezTo>
                    <a:pt x="6046" y="18488"/>
                    <a:pt x="3336" y="15042"/>
                    <a:pt x="1442" y="9710"/>
                  </a:cubicBezTo>
                  <a:cubicBezTo>
                    <a:pt x="1090" y="8720"/>
                    <a:pt x="-458" y="4146"/>
                    <a:pt x="133" y="2061"/>
                  </a:cubicBezTo>
                  <a:cubicBezTo>
                    <a:pt x="3247" y="2705"/>
                    <a:pt x="7613" y="2486"/>
                    <a:pt x="11476" y="2408"/>
                  </a:cubicBezTo>
                  <a:cubicBezTo>
                    <a:pt x="11747" y="2496"/>
                    <a:pt x="14442" y="25"/>
                    <a:pt x="15333" y="1"/>
                  </a:cubicBezTo>
                  <a:cubicBezTo>
                    <a:pt x="15537" y="-5"/>
                    <a:pt x="15738" y="10"/>
                    <a:pt x="15936" y="45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chenying0907 65"/>
            <p:cNvSpPr/>
            <p:nvPr/>
          </p:nvSpPr>
          <p:spPr>
            <a:xfrm>
              <a:off x="9422003" y="1458633"/>
              <a:ext cx="393380" cy="45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340" y="14850"/>
                    <a:pt x="6069" y="7961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" name="chenying0907 66"/>
            <p:cNvSpPr/>
            <p:nvPr/>
          </p:nvSpPr>
          <p:spPr>
            <a:xfrm>
              <a:off x="9922202" y="1731467"/>
              <a:ext cx="350438" cy="28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828" extrusionOk="0">
                  <a:moveTo>
                    <a:pt x="14014" y="0"/>
                  </a:moveTo>
                  <a:cubicBezTo>
                    <a:pt x="16818" y="2910"/>
                    <a:pt x="18719" y="4860"/>
                    <a:pt x="21600" y="7730"/>
                  </a:cubicBezTo>
                  <a:cubicBezTo>
                    <a:pt x="18569" y="8782"/>
                    <a:pt x="6620" y="21600"/>
                    <a:pt x="0" y="6587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chenying0907 67"/>
            <p:cNvSpPr/>
            <p:nvPr/>
          </p:nvSpPr>
          <p:spPr>
            <a:xfrm>
              <a:off x="10058620" y="2027041"/>
              <a:ext cx="1109418" cy="151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24" y="3783"/>
                    <a:pt x="9398" y="9521"/>
                    <a:pt x="13730" y="13804"/>
                  </a:cubicBezTo>
                  <a:cubicBezTo>
                    <a:pt x="15527" y="15581"/>
                    <a:pt x="19594" y="19943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chenying0907 68"/>
            <p:cNvSpPr/>
            <p:nvPr/>
          </p:nvSpPr>
          <p:spPr>
            <a:xfrm>
              <a:off x="10263247" y="1890623"/>
              <a:ext cx="1215573" cy="1506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9" y="1811"/>
                    <a:pt x="7912" y="7379"/>
                    <a:pt x="9609" y="9367"/>
                  </a:cubicBezTo>
                  <a:cubicBezTo>
                    <a:pt x="13603" y="14049"/>
                    <a:pt x="17366" y="17210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henying0907 70"/>
            <p:cNvSpPr/>
            <p:nvPr/>
          </p:nvSpPr>
          <p:spPr>
            <a:xfrm>
              <a:off x="11127226" y="3391221"/>
              <a:ext cx="579574" cy="51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749" h="17575" extrusionOk="0">
                  <a:moveTo>
                    <a:pt x="17720" y="9189"/>
                  </a:moveTo>
                  <a:cubicBezTo>
                    <a:pt x="18363" y="1069"/>
                    <a:pt x="8297" y="-2458"/>
                    <a:pt x="3053" y="1850"/>
                  </a:cubicBezTo>
                  <a:cubicBezTo>
                    <a:pt x="-3237" y="7018"/>
                    <a:pt x="837" y="19142"/>
                    <a:pt x="9402" y="17407"/>
                  </a:cubicBezTo>
                  <a:cubicBezTo>
                    <a:pt x="10029" y="17280"/>
                    <a:pt x="10677" y="17076"/>
                    <a:pt x="11344" y="16788"/>
                  </a:cubicBezTo>
                  <a:cubicBezTo>
                    <a:pt x="13879" y="15693"/>
                    <a:pt x="17463" y="12409"/>
                    <a:pt x="17720" y="918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henying0907 71"/>
            <p:cNvSpPr/>
            <p:nvPr/>
          </p:nvSpPr>
          <p:spPr>
            <a:xfrm>
              <a:off x="9944939" y="3891420"/>
              <a:ext cx="1282604" cy="1580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542" y="102"/>
                    <a:pt x="21062" y="339"/>
                    <a:pt x="20541" y="978"/>
                  </a:cubicBezTo>
                  <a:cubicBezTo>
                    <a:pt x="19239" y="2577"/>
                    <a:pt x="17284" y="4091"/>
                    <a:pt x="15796" y="5561"/>
                  </a:cubicBezTo>
                  <a:cubicBezTo>
                    <a:pt x="10441" y="10852"/>
                    <a:pt x="5279" y="16260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henying0907 72"/>
            <p:cNvSpPr/>
            <p:nvPr/>
          </p:nvSpPr>
          <p:spPr>
            <a:xfrm>
              <a:off x="10376929" y="3868683"/>
              <a:ext cx="1205025" cy="1609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569" y="1652"/>
                    <a:pt x="17653" y="3878"/>
                    <a:pt x="16203" y="5064"/>
                  </a:cubicBezTo>
                  <a:cubicBezTo>
                    <a:pt x="12693" y="7935"/>
                    <a:pt x="10181" y="11364"/>
                    <a:pt x="6620" y="14221"/>
                  </a:cubicBezTo>
                  <a:cubicBezTo>
                    <a:pt x="3787" y="16494"/>
                    <a:pt x="2462" y="19311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chenying0907 73"/>
            <p:cNvSpPr/>
            <p:nvPr/>
          </p:nvSpPr>
          <p:spPr>
            <a:xfrm>
              <a:off x="9262849" y="5460224"/>
              <a:ext cx="252300" cy="225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1" extrusionOk="0">
                  <a:moveTo>
                    <a:pt x="5467" y="20521"/>
                  </a:moveTo>
                  <a:cubicBezTo>
                    <a:pt x="3631" y="15109"/>
                    <a:pt x="3342" y="13320"/>
                    <a:pt x="0" y="8678"/>
                  </a:cubicBezTo>
                  <a:cubicBezTo>
                    <a:pt x="2108" y="5304"/>
                    <a:pt x="10453" y="-1079"/>
                    <a:pt x="14584" y="157"/>
                  </a:cubicBezTo>
                  <a:cubicBezTo>
                    <a:pt x="19138" y="1518"/>
                    <a:pt x="19726" y="8016"/>
                    <a:pt x="21600" y="12706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chenying0907 74"/>
            <p:cNvSpPr/>
            <p:nvPr/>
          </p:nvSpPr>
          <p:spPr>
            <a:xfrm>
              <a:off x="8671704" y="5460224"/>
              <a:ext cx="2448196" cy="645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69" extrusionOk="0">
                  <a:moveTo>
                    <a:pt x="14009" y="252"/>
                  </a:moveTo>
                  <a:cubicBezTo>
                    <a:pt x="16943" y="1606"/>
                    <a:pt x="20097" y="11755"/>
                    <a:pt x="21600" y="20402"/>
                  </a:cubicBezTo>
                  <a:cubicBezTo>
                    <a:pt x="19711" y="20529"/>
                    <a:pt x="18057" y="20455"/>
                    <a:pt x="16301" y="20357"/>
                  </a:cubicBezTo>
                  <a:cubicBezTo>
                    <a:pt x="14010" y="20228"/>
                    <a:pt x="11629" y="20256"/>
                    <a:pt x="9330" y="20212"/>
                  </a:cubicBezTo>
                  <a:cubicBezTo>
                    <a:pt x="6212" y="20152"/>
                    <a:pt x="3110" y="20667"/>
                    <a:pt x="0" y="20050"/>
                  </a:cubicBezTo>
                  <a:cubicBezTo>
                    <a:pt x="933" y="18635"/>
                    <a:pt x="2612" y="13591"/>
                    <a:pt x="3266" y="12086"/>
                  </a:cubicBezTo>
                  <a:cubicBezTo>
                    <a:pt x="4290" y="9732"/>
                    <a:pt x="5377" y="7783"/>
                    <a:pt x="6484" y="5988"/>
                  </a:cubicBezTo>
                  <a:cubicBezTo>
                    <a:pt x="8792" y="2247"/>
                    <a:pt x="11443" y="-933"/>
                    <a:pt x="14009" y="252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980693" y="1023364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用户注册</a:t>
            </a:r>
          </a:p>
        </p:txBody>
      </p:sp>
      <p:pic>
        <p:nvPicPr>
          <p:cNvPr id="2" name="图片 14" descr="C](L(~)T0%1NLYT7364~_C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5" y="2026920"/>
            <a:ext cx="7421880" cy="3975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线连接符 22"/>
          <p:cNvCxnSpPr/>
          <p:nvPr/>
        </p:nvCxnSpPr>
        <p:spPr>
          <a:xfrm flipH="1">
            <a:off x="7225499" y="3133575"/>
            <a:ext cx="2051166" cy="4284878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cxnSp>
        <p:nvCxnSpPr>
          <p:cNvPr id="25" name="直线连接符 24"/>
          <p:cNvCxnSpPr/>
          <p:nvPr/>
        </p:nvCxnSpPr>
        <p:spPr>
          <a:xfrm flipH="1" flipV="1">
            <a:off x="-721545" y="135125"/>
            <a:ext cx="8933378" cy="1099869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grpSp>
        <p:nvGrpSpPr>
          <p:cNvPr id="21" name="组 20"/>
          <p:cNvGrpSpPr/>
          <p:nvPr/>
        </p:nvGrpSpPr>
        <p:grpSpPr>
          <a:xfrm>
            <a:off x="8012351" y="1936096"/>
            <a:ext cx="775336" cy="938951"/>
            <a:chOff x="8012351" y="1936096"/>
            <a:chExt cx="775336" cy="938951"/>
          </a:xfrm>
        </p:grpSpPr>
        <p:sp>
          <p:nvSpPr>
            <p:cNvPr id="6" name="chenying0907 63"/>
            <p:cNvSpPr/>
            <p:nvPr/>
          </p:nvSpPr>
          <p:spPr>
            <a:xfrm>
              <a:off x="8012351" y="1936096"/>
              <a:ext cx="775336" cy="938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2" h="20210" extrusionOk="0">
                  <a:moveTo>
                    <a:pt x="5196" y="0"/>
                  </a:moveTo>
                  <a:cubicBezTo>
                    <a:pt x="-562" y="3892"/>
                    <a:pt x="-1328" y="9064"/>
                    <a:pt x="1882" y="14521"/>
                  </a:cubicBezTo>
                  <a:cubicBezTo>
                    <a:pt x="5509" y="20686"/>
                    <a:pt x="15589" y="21600"/>
                    <a:pt x="20272" y="18419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chenying0907 69"/>
            <p:cNvSpPr/>
            <p:nvPr/>
          </p:nvSpPr>
          <p:spPr>
            <a:xfrm>
              <a:off x="8171505" y="2254404"/>
              <a:ext cx="248368" cy="344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3804" y="0"/>
                  </a:moveTo>
                  <a:cubicBezTo>
                    <a:pt x="1682" y="2528"/>
                    <a:pt x="720" y="6989"/>
                    <a:pt x="0" y="9644"/>
                  </a:cubicBezTo>
                  <a:cubicBezTo>
                    <a:pt x="3959" y="9042"/>
                    <a:pt x="9361" y="10535"/>
                    <a:pt x="13386" y="9998"/>
                  </a:cubicBezTo>
                  <a:cubicBezTo>
                    <a:pt x="11808" y="13338"/>
                    <a:pt x="13382" y="17337"/>
                    <a:pt x="10481" y="20910"/>
                  </a:cubicBezTo>
                  <a:cubicBezTo>
                    <a:pt x="13735" y="21163"/>
                    <a:pt x="18256" y="21600"/>
                    <a:pt x="21600" y="21123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8126031" y="1026643"/>
            <a:ext cx="3586589" cy="5083192"/>
            <a:chOff x="8126031" y="1026643"/>
            <a:chExt cx="3586589" cy="5083192"/>
          </a:xfrm>
        </p:grpSpPr>
        <p:sp>
          <p:nvSpPr>
            <p:cNvPr id="3" name="chenying0907 60"/>
            <p:cNvSpPr/>
            <p:nvPr/>
          </p:nvSpPr>
          <p:spPr>
            <a:xfrm>
              <a:off x="8535286" y="1299479"/>
              <a:ext cx="1626209" cy="1841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600" extrusionOk="0">
                  <a:moveTo>
                    <a:pt x="20714" y="0"/>
                  </a:moveTo>
                  <a:cubicBezTo>
                    <a:pt x="20560" y="340"/>
                    <a:pt x="21409" y="1795"/>
                    <a:pt x="21485" y="2244"/>
                  </a:cubicBezTo>
                  <a:cubicBezTo>
                    <a:pt x="21600" y="2926"/>
                    <a:pt x="21557" y="3608"/>
                    <a:pt x="21211" y="4236"/>
                  </a:cubicBezTo>
                  <a:cubicBezTo>
                    <a:pt x="20383" y="5739"/>
                    <a:pt x="18269" y="6573"/>
                    <a:pt x="16661" y="7258"/>
                  </a:cubicBezTo>
                  <a:cubicBezTo>
                    <a:pt x="17031" y="7100"/>
                    <a:pt x="12271" y="14800"/>
                    <a:pt x="9563" y="21600"/>
                  </a:cubicBezTo>
                  <a:cubicBezTo>
                    <a:pt x="7479" y="20527"/>
                    <a:pt x="5410" y="19314"/>
                    <a:pt x="3640" y="17857"/>
                  </a:cubicBezTo>
                  <a:cubicBezTo>
                    <a:pt x="2045" y="16544"/>
                    <a:pt x="471" y="15283"/>
                    <a:pt x="0" y="13334"/>
                  </a:cubicBezTo>
                  <a:cubicBezTo>
                    <a:pt x="5847" y="14455"/>
                    <a:pt x="10463" y="9898"/>
                    <a:pt x="13582" y="6209"/>
                  </a:cubicBezTo>
                  <a:cubicBezTo>
                    <a:pt x="14725" y="4857"/>
                    <a:pt x="16375" y="4288"/>
                    <a:pt x="17836" y="3260"/>
                  </a:cubicBezTo>
                  <a:cubicBezTo>
                    <a:pt x="19094" y="2376"/>
                    <a:pt x="20115" y="1325"/>
                    <a:pt x="20714" y="0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" name="chenying0907 61"/>
            <p:cNvSpPr/>
            <p:nvPr/>
          </p:nvSpPr>
          <p:spPr>
            <a:xfrm>
              <a:off x="11218173" y="3459429"/>
              <a:ext cx="494447" cy="456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0996" extrusionOk="0">
                  <a:moveTo>
                    <a:pt x="21399" y="9595"/>
                  </a:moveTo>
                  <a:cubicBezTo>
                    <a:pt x="21600" y="7156"/>
                    <a:pt x="21001" y="4989"/>
                    <a:pt x="19823" y="2927"/>
                  </a:cubicBezTo>
                  <a:cubicBezTo>
                    <a:pt x="19477" y="2320"/>
                    <a:pt x="19164" y="1448"/>
                    <a:pt x="18637" y="1004"/>
                  </a:cubicBezTo>
                  <a:cubicBezTo>
                    <a:pt x="18088" y="540"/>
                    <a:pt x="16063" y="423"/>
                    <a:pt x="15795" y="0"/>
                  </a:cubicBezTo>
                  <a:cubicBezTo>
                    <a:pt x="17162" y="2167"/>
                    <a:pt x="16400" y="6177"/>
                    <a:pt x="15405" y="8322"/>
                  </a:cubicBezTo>
                  <a:cubicBezTo>
                    <a:pt x="12323" y="14966"/>
                    <a:pt x="5515" y="13694"/>
                    <a:pt x="0" y="15734"/>
                  </a:cubicBezTo>
                  <a:cubicBezTo>
                    <a:pt x="1943" y="20095"/>
                    <a:pt x="5426" y="21600"/>
                    <a:pt x="9623" y="20783"/>
                  </a:cubicBezTo>
                  <a:cubicBezTo>
                    <a:pt x="10510" y="20611"/>
                    <a:pt x="11429" y="20334"/>
                    <a:pt x="12372" y="19941"/>
                  </a:cubicBezTo>
                  <a:cubicBezTo>
                    <a:pt x="15962" y="18450"/>
                    <a:pt x="21035" y="13980"/>
                    <a:pt x="21399" y="9595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" name="chenying0907 62"/>
            <p:cNvSpPr/>
            <p:nvPr/>
          </p:nvSpPr>
          <p:spPr>
            <a:xfrm>
              <a:off x="9535685" y="5755798"/>
              <a:ext cx="1580309" cy="354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11" extrusionOk="0">
                  <a:moveTo>
                    <a:pt x="10806" y="11088"/>
                  </a:moveTo>
                  <a:cubicBezTo>
                    <a:pt x="11834" y="10437"/>
                    <a:pt x="12850" y="9582"/>
                    <a:pt x="13838" y="8316"/>
                  </a:cubicBezTo>
                  <a:cubicBezTo>
                    <a:pt x="14557" y="7396"/>
                    <a:pt x="17518" y="4422"/>
                    <a:pt x="17477" y="0"/>
                  </a:cubicBezTo>
                  <a:cubicBezTo>
                    <a:pt x="17783" y="2619"/>
                    <a:pt x="18348" y="3388"/>
                    <a:pt x="18792" y="5333"/>
                  </a:cubicBezTo>
                  <a:cubicBezTo>
                    <a:pt x="19218" y="7200"/>
                    <a:pt x="19515" y="9991"/>
                    <a:pt x="19897" y="12067"/>
                  </a:cubicBezTo>
                  <a:cubicBezTo>
                    <a:pt x="20113" y="13238"/>
                    <a:pt x="21239" y="20345"/>
                    <a:pt x="21600" y="20316"/>
                  </a:cubicBezTo>
                  <a:cubicBezTo>
                    <a:pt x="18674" y="20549"/>
                    <a:pt x="16112" y="20413"/>
                    <a:pt x="13392" y="20232"/>
                  </a:cubicBezTo>
                  <a:cubicBezTo>
                    <a:pt x="8972" y="19939"/>
                    <a:pt x="4397" y="21600"/>
                    <a:pt x="0" y="19638"/>
                  </a:cubicBezTo>
                  <a:cubicBezTo>
                    <a:pt x="3364" y="13159"/>
                    <a:pt x="7167" y="13393"/>
                    <a:pt x="10806" y="1108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chenying0907 64"/>
            <p:cNvSpPr/>
            <p:nvPr/>
          </p:nvSpPr>
          <p:spPr>
            <a:xfrm>
              <a:off x="8126031" y="1026643"/>
              <a:ext cx="2063237" cy="2106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1" h="21595" extrusionOk="0">
                  <a:moveTo>
                    <a:pt x="15936" y="45"/>
                  </a:moveTo>
                  <a:cubicBezTo>
                    <a:pt x="17139" y="254"/>
                    <a:pt x="18196" y="1159"/>
                    <a:pt x="18862" y="2228"/>
                  </a:cubicBezTo>
                  <a:cubicBezTo>
                    <a:pt x="21142" y="5887"/>
                    <a:pt x="19099" y="7580"/>
                    <a:pt x="16211" y="9061"/>
                  </a:cubicBezTo>
                  <a:cubicBezTo>
                    <a:pt x="16480" y="8923"/>
                    <a:pt x="13025" y="15652"/>
                    <a:pt x="11059" y="21595"/>
                  </a:cubicBezTo>
                  <a:cubicBezTo>
                    <a:pt x="6046" y="18488"/>
                    <a:pt x="3336" y="15042"/>
                    <a:pt x="1442" y="9710"/>
                  </a:cubicBezTo>
                  <a:cubicBezTo>
                    <a:pt x="1090" y="8720"/>
                    <a:pt x="-458" y="4146"/>
                    <a:pt x="133" y="2061"/>
                  </a:cubicBezTo>
                  <a:cubicBezTo>
                    <a:pt x="3247" y="2705"/>
                    <a:pt x="7613" y="2486"/>
                    <a:pt x="11476" y="2408"/>
                  </a:cubicBezTo>
                  <a:cubicBezTo>
                    <a:pt x="11747" y="2496"/>
                    <a:pt x="14442" y="25"/>
                    <a:pt x="15333" y="1"/>
                  </a:cubicBezTo>
                  <a:cubicBezTo>
                    <a:pt x="15537" y="-5"/>
                    <a:pt x="15738" y="10"/>
                    <a:pt x="15936" y="45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chenying0907 65"/>
            <p:cNvSpPr/>
            <p:nvPr/>
          </p:nvSpPr>
          <p:spPr>
            <a:xfrm>
              <a:off x="9422003" y="1458633"/>
              <a:ext cx="393380" cy="45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340" y="14850"/>
                    <a:pt x="6069" y="7961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" name="chenying0907 66"/>
            <p:cNvSpPr/>
            <p:nvPr/>
          </p:nvSpPr>
          <p:spPr>
            <a:xfrm>
              <a:off x="9922202" y="1731467"/>
              <a:ext cx="350438" cy="28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828" extrusionOk="0">
                  <a:moveTo>
                    <a:pt x="14014" y="0"/>
                  </a:moveTo>
                  <a:cubicBezTo>
                    <a:pt x="16818" y="2910"/>
                    <a:pt x="18719" y="4860"/>
                    <a:pt x="21600" y="7730"/>
                  </a:cubicBezTo>
                  <a:cubicBezTo>
                    <a:pt x="18569" y="8782"/>
                    <a:pt x="6620" y="21600"/>
                    <a:pt x="0" y="6587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chenying0907 67"/>
            <p:cNvSpPr/>
            <p:nvPr/>
          </p:nvSpPr>
          <p:spPr>
            <a:xfrm>
              <a:off x="10058620" y="2027041"/>
              <a:ext cx="1109418" cy="151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24" y="3783"/>
                    <a:pt x="9398" y="9521"/>
                    <a:pt x="13730" y="13804"/>
                  </a:cubicBezTo>
                  <a:cubicBezTo>
                    <a:pt x="15527" y="15581"/>
                    <a:pt x="19594" y="19943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chenying0907 68"/>
            <p:cNvSpPr/>
            <p:nvPr/>
          </p:nvSpPr>
          <p:spPr>
            <a:xfrm>
              <a:off x="10263247" y="1890623"/>
              <a:ext cx="1215573" cy="1506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9" y="1811"/>
                    <a:pt x="7912" y="7379"/>
                    <a:pt x="9609" y="9367"/>
                  </a:cubicBezTo>
                  <a:cubicBezTo>
                    <a:pt x="13603" y="14049"/>
                    <a:pt x="17366" y="17210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henying0907 70"/>
            <p:cNvSpPr/>
            <p:nvPr/>
          </p:nvSpPr>
          <p:spPr>
            <a:xfrm>
              <a:off x="11127226" y="3391221"/>
              <a:ext cx="579574" cy="51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749" h="17575" extrusionOk="0">
                  <a:moveTo>
                    <a:pt x="17720" y="9189"/>
                  </a:moveTo>
                  <a:cubicBezTo>
                    <a:pt x="18363" y="1069"/>
                    <a:pt x="8297" y="-2458"/>
                    <a:pt x="3053" y="1850"/>
                  </a:cubicBezTo>
                  <a:cubicBezTo>
                    <a:pt x="-3237" y="7018"/>
                    <a:pt x="837" y="19142"/>
                    <a:pt x="9402" y="17407"/>
                  </a:cubicBezTo>
                  <a:cubicBezTo>
                    <a:pt x="10029" y="17280"/>
                    <a:pt x="10677" y="17076"/>
                    <a:pt x="11344" y="16788"/>
                  </a:cubicBezTo>
                  <a:cubicBezTo>
                    <a:pt x="13879" y="15693"/>
                    <a:pt x="17463" y="12409"/>
                    <a:pt x="17720" y="918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henying0907 71"/>
            <p:cNvSpPr/>
            <p:nvPr/>
          </p:nvSpPr>
          <p:spPr>
            <a:xfrm>
              <a:off x="9944939" y="3891420"/>
              <a:ext cx="1282604" cy="1580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542" y="102"/>
                    <a:pt x="21062" y="339"/>
                    <a:pt x="20541" y="978"/>
                  </a:cubicBezTo>
                  <a:cubicBezTo>
                    <a:pt x="19239" y="2577"/>
                    <a:pt x="17284" y="4091"/>
                    <a:pt x="15796" y="5561"/>
                  </a:cubicBezTo>
                  <a:cubicBezTo>
                    <a:pt x="10441" y="10852"/>
                    <a:pt x="5279" y="16260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henying0907 72"/>
            <p:cNvSpPr/>
            <p:nvPr/>
          </p:nvSpPr>
          <p:spPr>
            <a:xfrm>
              <a:off x="10376929" y="3868683"/>
              <a:ext cx="1205025" cy="1609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569" y="1652"/>
                    <a:pt x="17653" y="3878"/>
                    <a:pt x="16203" y="5064"/>
                  </a:cubicBezTo>
                  <a:cubicBezTo>
                    <a:pt x="12693" y="7935"/>
                    <a:pt x="10181" y="11364"/>
                    <a:pt x="6620" y="14221"/>
                  </a:cubicBezTo>
                  <a:cubicBezTo>
                    <a:pt x="3787" y="16494"/>
                    <a:pt x="2462" y="19311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chenying0907 73"/>
            <p:cNvSpPr/>
            <p:nvPr/>
          </p:nvSpPr>
          <p:spPr>
            <a:xfrm>
              <a:off x="9262849" y="5460224"/>
              <a:ext cx="252300" cy="225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1" extrusionOk="0">
                  <a:moveTo>
                    <a:pt x="5467" y="20521"/>
                  </a:moveTo>
                  <a:cubicBezTo>
                    <a:pt x="3631" y="15109"/>
                    <a:pt x="3342" y="13320"/>
                    <a:pt x="0" y="8678"/>
                  </a:cubicBezTo>
                  <a:cubicBezTo>
                    <a:pt x="2108" y="5304"/>
                    <a:pt x="10453" y="-1079"/>
                    <a:pt x="14584" y="157"/>
                  </a:cubicBezTo>
                  <a:cubicBezTo>
                    <a:pt x="19138" y="1518"/>
                    <a:pt x="19726" y="8016"/>
                    <a:pt x="21600" y="12706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chenying0907 74"/>
            <p:cNvSpPr/>
            <p:nvPr/>
          </p:nvSpPr>
          <p:spPr>
            <a:xfrm>
              <a:off x="8671704" y="5460224"/>
              <a:ext cx="2448196" cy="645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69" extrusionOk="0">
                  <a:moveTo>
                    <a:pt x="14009" y="252"/>
                  </a:moveTo>
                  <a:cubicBezTo>
                    <a:pt x="16943" y="1606"/>
                    <a:pt x="20097" y="11755"/>
                    <a:pt x="21600" y="20402"/>
                  </a:cubicBezTo>
                  <a:cubicBezTo>
                    <a:pt x="19711" y="20529"/>
                    <a:pt x="18057" y="20455"/>
                    <a:pt x="16301" y="20357"/>
                  </a:cubicBezTo>
                  <a:cubicBezTo>
                    <a:pt x="14010" y="20228"/>
                    <a:pt x="11629" y="20256"/>
                    <a:pt x="9330" y="20212"/>
                  </a:cubicBezTo>
                  <a:cubicBezTo>
                    <a:pt x="6212" y="20152"/>
                    <a:pt x="3110" y="20667"/>
                    <a:pt x="0" y="20050"/>
                  </a:cubicBezTo>
                  <a:cubicBezTo>
                    <a:pt x="933" y="18635"/>
                    <a:pt x="2612" y="13591"/>
                    <a:pt x="3266" y="12086"/>
                  </a:cubicBezTo>
                  <a:cubicBezTo>
                    <a:pt x="4290" y="9732"/>
                    <a:pt x="5377" y="7783"/>
                    <a:pt x="6484" y="5988"/>
                  </a:cubicBezTo>
                  <a:cubicBezTo>
                    <a:pt x="8792" y="2247"/>
                    <a:pt x="11443" y="-933"/>
                    <a:pt x="14009" y="252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980693" y="1023364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忘记密码</a:t>
            </a:r>
          </a:p>
        </p:txBody>
      </p:sp>
      <p:pic>
        <p:nvPicPr>
          <p:cNvPr id="18" name="图片 18" descr="REZ}3_J7IADFJ@B99IH9KY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65" y="1890395"/>
            <a:ext cx="3056890" cy="24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6" descr="PWWJ51@M$MEXWB{BERS1}6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600" y="3613785"/>
            <a:ext cx="2910840" cy="2348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7" descr="63Y12R$R}BHN~VB_HO$]1E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480" y="1890395"/>
            <a:ext cx="2787650" cy="2277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线连接符 22"/>
          <p:cNvCxnSpPr/>
          <p:nvPr/>
        </p:nvCxnSpPr>
        <p:spPr>
          <a:xfrm flipH="1">
            <a:off x="7225499" y="3133575"/>
            <a:ext cx="2051166" cy="4284878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cxnSp>
        <p:nvCxnSpPr>
          <p:cNvPr id="25" name="直线连接符 24"/>
          <p:cNvCxnSpPr/>
          <p:nvPr/>
        </p:nvCxnSpPr>
        <p:spPr>
          <a:xfrm flipH="1" flipV="1">
            <a:off x="-721545" y="135125"/>
            <a:ext cx="8933378" cy="1099869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grpSp>
        <p:nvGrpSpPr>
          <p:cNvPr id="21" name="组 20"/>
          <p:cNvGrpSpPr/>
          <p:nvPr/>
        </p:nvGrpSpPr>
        <p:grpSpPr>
          <a:xfrm>
            <a:off x="8012351" y="1936096"/>
            <a:ext cx="775336" cy="938951"/>
            <a:chOff x="8012351" y="1936096"/>
            <a:chExt cx="775336" cy="938951"/>
          </a:xfrm>
        </p:grpSpPr>
        <p:sp>
          <p:nvSpPr>
            <p:cNvPr id="6" name="chenying0907 63"/>
            <p:cNvSpPr/>
            <p:nvPr/>
          </p:nvSpPr>
          <p:spPr>
            <a:xfrm>
              <a:off x="8012351" y="1936096"/>
              <a:ext cx="775336" cy="938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2" h="20210" extrusionOk="0">
                  <a:moveTo>
                    <a:pt x="5196" y="0"/>
                  </a:moveTo>
                  <a:cubicBezTo>
                    <a:pt x="-562" y="3892"/>
                    <a:pt x="-1328" y="9064"/>
                    <a:pt x="1882" y="14521"/>
                  </a:cubicBezTo>
                  <a:cubicBezTo>
                    <a:pt x="5509" y="20686"/>
                    <a:pt x="15589" y="21600"/>
                    <a:pt x="20272" y="18419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chenying0907 69"/>
            <p:cNvSpPr/>
            <p:nvPr/>
          </p:nvSpPr>
          <p:spPr>
            <a:xfrm>
              <a:off x="8171505" y="2254404"/>
              <a:ext cx="248368" cy="344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3804" y="0"/>
                  </a:moveTo>
                  <a:cubicBezTo>
                    <a:pt x="1682" y="2528"/>
                    <a:pt x="720" y="6989"/>
                    <a:pt x="0" y="9644"/>
                  </a:cubicBezTo>
                  <a:cubicBezTo>
                    <a:pt x="3959" y="9042"/>
                    <a:pt x="9361" y="10535"/>
                    <a:pt x="13386" y="9998"/>
                  </a:cubicBezTo>
                  <a:cubicBezTo>
                    <a:pt x="11808" y="13338"/>
                    <a:pt x="13382" y="17337"/>
                    <a:pt x="10481" y="20910"/>
                  </a:cubicBezTo>
                  <a:cubicBezTo>
                    <a:pt x="13735" y="21163"/>
                    <a:pt x="18256" y="21600"/>
                    <a:pt x="21600" y="21123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8126031" y="1026643"/>
            <a:ext cx="3586589" cy="5083192"/>
            <a:chOff x="8126031" y="1026643"/>
            <a:chExt cx="3586589" cy="5083192"/>
          </a:xfrm>
        </p:grpSpPr>
        <p:sp>
          <p:nvSpPr>
            <p:cNvPr id="3" name="chenying0907 60"/>
            <p:cNvSpPr/>
            <p:nvPr/>
          </p:nvSpPr>
          <p:spPr>
            <a:xfrm>
              <a:off x="8535286" y="1299479"/>
              <a:ext cx="1626209" cy="1841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600" extrusionOk="0">
                  <a:moveTo>
                    <a:pt x="20714" y="0"/>
                  </a:moveTo>
                  <a:cubicBezTo>
                    <a:pt x="20560" y="340"/>
                    <a:pt x="21409" y="1795"/>
                    <a:pt x="21485" y="2244"/>
                  </a:cubicBezTo>
                  <a:cubicBezTo>
                    <a:pt x="21600" y="2926"/>
                    <a:pt x="21557" y="3608"/>
                    <a:pt x="21211" y="4236"/>
                  </a:cubicBezTo>
                  <a:cubicBezTo>
                    <a:pt x="20383" y="5739"/>
                    <a:pt x="18269" y="6573"/>
                    <a:pt x="16661" y="7258"/>
                  </a:cubicBezTo>
                  <a:cubicBezTo>
                    <a:pt x="17031" y="7100"/>
                    <a:pt x="12271" y="14800"/>
                    <a:pt x="9563" y="21600"/>
                  </a:cubicBezTo>
                  <a:cubicBezTo>
                    <a:pt x="7479" y="20527"/>
                    <a:pt x="5410" y="19314"/>
                    <a:pt x="3640" y="17857"/>
                  </a:cubicBezTo>
                  <a:cubicBezTo>
                    <a:pt x="2045" y="16544"/>
                    <a:pt x="471" y="15283"/>
                    <a:pt x="0" y="13334"/>
                  </a:cubicBezTo>
                  <a:cubicBezTo>
                    <a:pt x="5847" y="14455"/>
                    <a:pt x="10463" y="9898"/>
                    <a:pt x="13582" y="6209"/>
                  </a:cubicBezTo>
                  <a:cubicBezTo>
                    <a:pt x="14725" y="4857"/>
                    <a:pt x="16375" y="4288"/>
                    <a:pt x="17836" y="3260"/>
                  </a:cubicBezTo>
                  <a:cubicBezTo>
                    <a:pt x="19094" y="2376"/>
                    <a:pt x="20115" y="1325"/>
                    <a:pt x="20714" y="0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" name="chenying0907 61"/>
            <p:cNvSpPr/>
            <p:nvPr/>
          </p:nvSpPr>
          <p:spPr>
            <a:xfrm>
              <a:off x="11218173" y="3459429"/>
              <a:ext cx="494447" cy="456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0996" extrusionOk="0">
                  <a:moveTo>
                    <a:pt x="21399" y="9595"/>
                  </a:moveTo>
                  <a:cubicBezTo>
                    <a:pt x="21600" y="7156"/>
                    <a:pt x="21001" y="4989"/>
                    <a:pt x="19823" y="2927"/>
                  </a:cubicBezTo>
                  <a:cubicBezTo>
                    <a:pt x="19477" y="2320"/>
                    <a:pt x="19164" y="1448"/>
                    <a:pt x="18637" y="1004"/>
                  </a:cubicBezTo>
                  <a:cubicBezTo>
                    <a:pt x="18088" y="540"/>
                    <a:pt x="16063" y="423"/>
                    <a:pt x="15795" y="0"/>
                  </a:cubicBezTo>
                  <a:cubicBezTo>
                    <a:pt x="17162" y="2167"/>
                    <a:pt x="16400" y="6177"/>
                    <a:pt x="15405" y="8322"/>
                  </a:cubicBezTo>
                  <a:cubicBezTo>
                    <a:pt x="12323" y="14966"/>
                    <a:pt x="5515" y="13694"/>
                    <a:pt x="0" y="15734"/>
                  </a:cubicBezTo>
                  <a:cubicBezTo>
                    <a:pt x="1943" y="20095"/>
                    <a:pt x="5426" y="21600"/>
                    <a:pt x="9623" y="20783"/>
                  </a:cubicBezTo>
                  <a:cubicBezTo>
                    <a:pt x="10510" y="20611"/>
                    <a:pt x="11429" y="20334"/>
                    <a:pt x="12372" y="19941"/>
                  </a:cubicBezTo>
                  <a:cubicBezTo>
                    <a:pt x="15962" y="18450"/>
                    <a:pt x="21035" y="13980"/>
                    <a:pt x="21399" y="9595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" name="chenying0907 62"/>
            <p:cNvSpPr/>
            <p:nvPr/>
          </p:nvSpPr>
          <p:spPr>
            <a:xfrm>
              <a:off x="9535685" y="5755798"/>
              <a:ext cx="1580309" cy="354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11" extrusionOk="0">
                  <a:moveTo>
                    <a:pt x="10806" y="11088"/>
                  </a:moveTo>
                  <a:cubicBezTo>
                    <a:pt x="11834" y="10437"/>
                    <a:pt x="12850" y="9582"/>
                    <a:pt x="13838" y="8316"/>
                  </a:cubicBezTo>
                  <a:cubicBezTo>
                    <a:pt x="14557" y="7396"/>
                    <a:pt x="17518" y="4422"/>
                    <a:pt x="17477" y="0"/>
                  </a:cubicBezTo>
                  <a:cubicBezTo>
                    <a:pt x="17783" y="2619"/>
                    <a:pt x="18348" y="3388"/>
                    <a:pt x="18792" y="5333"/>
                  </a:cubicBezTo>
                  <a:cubicBezTo>
                    <a:pt x="19218" y="7200"/>
                    <a:pt x="19515" y="9991"/>
                    <a:pt x="19897" y="12067"/>
                  </a:cubicBezTo>
                  <a:cubicBezTo>
                    <a:pt x="20113" y="13238"/>
                    <a:pt x="21239" y="20345"/>
                    <a:pt x="21600" y="20316"/>
                  </a:cubicBezTo>
                  <a:cubicBezTo>
                    <a:pt x="18674" y="20549"/>
                    <a:pt x="16112" y="20413"/>
                    <a:pt x="13392" y="20232"/>
                  </a:cubicBezTo>
                  <a:cubicBezTo>
                    <a:pt x="8972" y="19939"/>
                    <a:pt x="4397" y="21600"/>
                    <a:pt x="0" y="19638"/>
                  </a:cubicBezTo>
                  <a:cubicBezTo>
                    <a:pt x="3364" y="13159"/>
                    <a:pt x="7167" y="13393"/>
                    <a:pt x="10806" y="1108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chenying0907 64"/>
            <p:cNvSpPr/>
            <p:nvPr/>
          </p:nvSpPr>
          <p:spPr>
            <a:xfrm>
              <a:off x="8126031" y="1026643"/>
              <a:ext cx="2063237" cy="2106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1" h="21595" extrusionOk="0">
                  <a:moveTo>
                    <a:pt x="15936" y="45"/>
                  </a:moveTo>
                  <a:cubicBezTo>
                    <a:pt x="17139" y="254"/>
                    <a:pt x="18196" y="1159"/>
                    <a:pt x="18862" y="2228"/>
                  </a:cubicBezTo>
                  <a:cubicBezTo>
                    <a:pt x="21142" y="5887"/>
                    <a:pt x="19099" y="7580"/>
                    <a:pt x="16211" y="9061"/>
                  </a:cubicBezTo>
                  <a:cubicBezTo>
                    <a:pt x="16480" y="8923"/>
                    <a:pt x="13025" y="15652"/>
                    <a:pt x="11059" y="21595"/>
                  </a:cubicBezTo>
                  <a:cubicBezTo>
                    <a:pt x="6046" y="18488"/>
                    <a:pt x="3336" y="15042"/>
                    <a:pt x="1442" y="9710"/>
                  </a:cubicBezTo>
                  <a:cubicBezTo>
                    <a:pt x="1090" y="8720"/>
                    <a:pt x="-458" y="4146"/>
                    <a:pt x="133" y="2061"/>
                  </a:cubicBezTo>
                  <a:cubicBezTo>
                    <a:pt x="3247" y="2705"/>
                    <a:pt x="7613" y="2486"/>
                    <a:pt x="11476" y="2408"/>
                  </a:cubicBezTo>
                  <a:cubicBezTo>
                    <a:pt x="11747" y="2496"/>
                    <a:pt x="14442" y="25"/>
                    <a:pt x="15333" y="1"/>
                  </a:cubicBezTo>
                  <a:cubicBezTo>
                    <a:pt x="15537" y="-5"/>
                    <a:pt x="15738" y="10"/>
                    <a:pt x="15936" y="45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chenying0907 65"/>
            <p:cNvSpPr/>
            <p:nvPr/>
          </p:nvSpPr>
          <p:spPr>
            <a:xfrm>
              <a:off x="9422003" y="1458633"/>
              <a:ext cx="393380" cy="45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340" y="14850"/>
                    <a:pt x="6069" y="7961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" name="chenying0907 66"/>
            <p:cNvSpPr/>
            <p:nvPr/>
          </p:nvSpPr>
          <p:spPr>
            <a:xfrm>
              <a:off x="9922202" y="1731467"/>
              <a:ext cx="350438" cy="28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828" extrusionOk="0">
                  <a:moveTo>
                    <a:pt x="14014" y="0"/>
                  </a:moveTo>
                  <a:cubicBezTo>
                    <a:pt x="16818" y="2910"/>
                    <a:pt x="18719" y="4860"/>
                    <a:pt x="21600" y="7730"/>
                  </a:cubicBezTo>
                  <a:cubicBezTo>
                    <a:pt x="18569" y="8782"/>
                    <a:pt x="6620" y="21600"/>
                    <a:pt x="0" y="6587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chenying0907 67"/>
            <p:cNvSpPr/>
            <p:nvPr/>
          </p:nvSpPr>
          <p:spPr>
            <a:xfrm>
              <a:off x="10058620" y="2027041"/>
              <a:ext cx="1109418" cy="151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24" y="3783"/>
                    <a:pt x="9398" y="9521"/>
                    <a:pt x="13730" y="13804"/>
                  </a:cubicBezTo>
                  <a:cubicBezTo>
                    <a:pt x="15527" y="15581"/>
                    <a:pt x="19594" y="19943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chenying0907 68"/>
            <p:cNvSpPr/>
            <p:nvPr/>
          </p:nvSpPr>
          <p:spPr>
            <a:xfrm>
              <a:off x="10263247" y="1890623"/>
              <a:ext cx="1215573" cy="1506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9" y="1811"/>
                    <a:pt x="7912" y="7379"/>
                    <a:pt x="9609" y="9367"/>
                  </a:cubicBezTo>
                  <a:cubicBezTo>
                    <a:pt x="13603" y="14049"/>
                    <a:pt x="17366" y="17210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henying0907 70"/>
            <p:cNvSpPr/>
            <p:nvPr/>
          </p:nvSpPr>
          <p:spPr>
            <a:xfrm>
              <a:off x="11127226" y="3391221"/>
              <a:ext cx="579574" cy="51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749" h="17575" extrusionOk="0">
                  <a:moveTo>
                    <a:pt x="17720" y="9189"/>
                  </a:moveTo>
                  <a:cubicBezTo>
                    <a:pt x="18363" y="1069"/>
                    <a:pt x="8297" y="-2458"/>
                    <a:pt x="3053" y="1850"/>
                  </a:cubicBezTo>
                  <a:cubicBezTo>
                    <a:pt x="-3237" y="7018"/>
                    <a:pt x="837" y="19142"/>
                    <a:pt x="9402" y="17407"/>
                  </a:cubicBezTo>
                  <a:cubicBezTo>
                    <a:pt x="10029" y="17280"/>
                    <a:pt x="10677" y="17076"/>
                    <a:pt x="11344" y="16788"/>
                  </a:cubicBezTo>
                  <a:cubicBezTo>
                    <a:pt x="13879" y="15693"/>
                    <a:pt x="17463" y="12409"/>
                    <a:pt x="17720" y="918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henying0907 71"/>
            <p:cNvSpPr/>
            <p:nvPr/>
          </p:nvSpPr>
          <p:spPr>
            <a:xfrm>
              <a:off x="9944939" y="3891420"/>
              <a:ext cx="1282604" cy="1580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542" y="102"/>
                    <a:pt x="21062" y="339"/>
                    <a:pt x="20541" y="978"/>
                  </a:cubicBezTo>
                  <a:cubicBezTo>
                    <a:pt x="19239" y="2577"/>
                    <a:pt x="17284" y="4091"/>
                    <a:pt x="15796" y="5561"/>
                  </a:cubicBezTo>
                  <a:cubicBezTo>
                    <a:pt x="10441" y="10852"/>
                    <a:pt x="5279" y="16260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henying0907 72"/>
            <p:cNvSpPr/>
            <p:nvPr/>
          </p:nvSpPr>
          <p:spPr>
            <a:xfrm>
              <a:off x="10376929" y="3868683"/>
              <a:ext cx="1205025" cy="1609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569" y="1652"/>
                    <a:pt x="17653" y="3878"/>
                    <a:pt x="16203" y="5064"/>
                  </a:cubicBezTo>
                  <a:cubicBezTo>
                    <a:pt x="12693" y="7935"/>
                    <a:pt x="10181" y="11364"/>
                    <a:pt x="6620" y="14221"/>
                  </a:cubicBezTo>
                  <a:cubicBezTo>
                    <a:pt x="3787" y="16494"/>
                    <a:pt x="2462" y="19311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chenying0907 73"/>
            <p:cNvSpPr/>
            <p:nvPr/>
          </p:nvSpPr>
          <p:spPr>
            <a:xfrm>
              <a:off x="9262849" y="5460224"/>
              <a:ext cx="252300" cy="225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1" extrusionOk="0">
                  <a:moveTo>
                    <a:pt x="5467" y="20521"/>
                  </a:moveTo>
                  <a:cubicBezTo>
                    <a:pt x="3631" y="15109"/>
                    <a:pt x="3342" y="13320"/>
                    <a:pt x="0" y="8678"/>
                  </a:cubicBezTo>
                  <a:cubicBezTo>
                    <a:pt x="2108" y="5304"/>
                    <a:pt x="10453" y="-1079"/>
                    <a:pt x="14584" y="157"/>
                  </a:cubicBezTo>
                  <a:cubicBezTo>
                    <a:pt x="19138" y="1518"/>
                    <a:pt x="19726" y="8016"/>
                    <a:pt x="21600" y="12706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chenying0907 74"/>
            <p:cNvSpPr/>
            <p:nvPr/>
          </p:nvSpPr>
          <p:spPr>
            <a:xfrm>
              <a:off x="8671704" y="5460224"/>
              <a:ext cx="2448196" cy="645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69" extrusionOk="0">
                  <a:moveTo>
                    <a:pt x="14009" y="252"/>
                  </a:moveTo>
                  <a:cubicBezTo>
                    <a:pt x="16943" y="1606"/>
                    <a:pt x="20097" y="11755"/>
                    <a:pt x="21600" y="20402"/>
                  </a:cubicBezTo>
                  <a:cubicBezTo>
                    <a:pt x="19711" y="20529"/>
                    <a:pt x="18057" y="20455"/>
                    <a:pt x="16301" y="20357"/>
                  </a:cubicBezTo>
                  <a:cubicBezTo>
                    <a:pt x="14010" y="20228"/>
                    <a:pt x="11629" y="20256"/>
                    <a:pt x="9330" y="20212"/>
                  </a:cubicBezTo>
                  <a:cubicBezTo>
                    <a:pt x="6212" y="20152"/>
                    <a:pt x="3110" y="20667"/>
                    <a:pt x="0" y="20050"/>
                  </a:cubicBezTo>
                  <a:cubicBezTo>
                    <a:pt x="933" y="18635"/>
                    <a:pt x="2612" y="13591"/>
                    <a:pt x="3266" y="12086"/>
                  </a:cubicBezTo>
                  <a:cubicBezTo>
                    <a:pt x="4290" y="9732"/>
                    <a:pt x="5377" y="7783"/>
                    <a:pt x="6484" y="5988"/>
                  </a:cubicBezTo>
                  <a:cubicBezTo>
                    <a:pt x="8792" y="2247"/>
                    <a:pt x="11443" y="-933"/>
                    <a:pt x="14009" y="252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073195" y="942606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个人中心</a:t>
            </a:r>
          </a:p>
        </p:txBody>
      </p:sp>
      <p:pic>
        <p:nvPicPr>
          <p:cNvPr id="19" name="图片 19" descr="$)Q6L@5_2MJI14`Z7~W(MHJ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55" y="1731645"/>
            <a:ext cx="6360795" cy="3189605"/>
          </a:xfrm>
          <a:prstGeom prst="rect">
            <a:avLst/>
          </a:prstGeom>
        </p:spPr>
      </p:pic>
      <p:pic>
        <p:nvPicPr>
          <p:cNvPr id="2" name="图片 1" descr="BCU_A1U37{]ICALB@W7{DN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615" y="3668713"/>
            <a:ext cx="3112770" cy="2944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线连接符 22"/>
          <p:cNvCxnSpPr/>
          <p:nvPr/>
        </p:nvCxnSpPr>
        <p:spPr>
          <a:xfrm flipH="1">
            <a:off x="7225499" y="3133575"/>
            <a:ext cx="2051166" cy="4284878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cxnSp>
        <p:nvCxnSpPr>
          <p:cNvPr id="25" name="直线连接符 24"/>
          <p:cNvCxnSpPr/>
          <p:nvPr/>
        </p:nvCxnSpPr>
        <p:spPr>
          <a:xfrm flipH="1" flipV="1">
            <a:off x="-721545" y="135125"/>
            <a:ext cx="8933378" cy="1099869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grpSp>
        <p:nvGrpSpPr>
          <p:cNvPr id="21" name="组 20"/>
          <p:cNvGrpSpPr/>
          <p:nvPr/>
        </p:nvGrpSpPr>
        <p:grpSpPr>
          <a:xfrm>
            <a:off x="8012351" y="1936096"/>
            <a:ext cx="775336" cy="938951"/>
            <a:chOff x="8012351" y="1936096"/>
            <a:chExt cx="775336" cy="938951"/>
          </a:xfrm>
        </p:grpSpPr>
        <p:sp>
          <p:nvSpPr>
            <p:cNvPr id="6" name="chenying0907 63"/>
            <p:cNvSpPr/>
            <p:nvPr/>
          </p:nvSpPr>
          <p:spPr>
            <a:xfrm>
              <a:off x="8012351" y="1936096"/>
              <a:ext cx="775336" cy="938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2" h="20210" extrusionOk="0">
                  <a:moveTo>
                    <a:pt x="5196" y="0"/>
                  </a:moveTo>
                  <a:cubicBezTo>
                    <a:pt x="-562" y="3892"/>
                    <a:pt x="-1328" y="9064"/>
                    <a:pt x="1882" y="14521"/>
                  </a:cubicBezTo>
                  <a:cubicBezTo>
                    <a:pt x="5509" y="20686"/>
                    <a:pt x="15589" y="21600"/>
                    <a:pt x="20272" y="18419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chenying0907 69"/>
            <p:cNvSpPr/>
            <p:nvPr/>
          </p:nvSpPr>
          <p:spPr>
            <a:xfrm>
              <a:off x="8171505" y="2254404"/>
              <a:ext cx="248368" cy="344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3804" y="0"/>
                  </a:moveTo>
                  <a:cubicBezTo>
                    <a:pt x="1682" y="2528"/>
                    <a:pt x="720" y="6989"/>
                    <a:pt x="0" y="9644"/>
                  </a:cubicBezTo>
                  <a:cubicBezTo>
                    <a:pt x="3959" y="9042"/>
                    <a:pt x="9361" y="10535"/>
                    <a:pt x="13386" y="9998"/>
                  </a:cubicBezTo>
                  <a:cubicBezTo>
                    <a:pt x="11808" y="13338"/>
                    <a:pt x="13382" y="17337"/>
                    <a:pt x="10481" y="20910"/>
                  </a:cubicBezTo>
                  <a:cubicBezTo>
                    <a:pt x="13735" y="21163"/>
                    <a:pt x="18256" y="21600"/>
                    <a:pt x="21600" y="21123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8126031" y="1026643"/>
            <a:ext cx="3586589" cy="5083192"/>
            <a:chOff x="8126031" y="1026643"/>
            <a:chExt cx="3586589" cy="5083192"/>
          </a:xfrm>
        </p:grpSpPr>
        <p:sp>
          <p:nvSpPr>
            <p:cNvPr id="3" name="chenying0907 60"/>
            <p:cNvSpPr/>
            <p:nvPr/>
          </p:nvSpPr>
          <p:spPr>
            <a:xfrm>
              <a:off x="8535286" y="1299479"/>
              <a:ext cx="1626209" cy="1841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600" extrusionOk="0">
                  <a:moveTo>
                    <a:pt x="20714" y="0"/>
                  </a:moveTo>
                  <a:cubicBezTo>
                    <a:pt x="20560" y="340"/>
                    <a:pt x="21409" y="1795"/>
                    <a:pt x="21485" y="2244"/>
                  </a:cubicBezTo>
                  <a:cubicBezTo>
                    <a:pt x="21600" y="2926"/>
                    <a:pt x="21557" y="3608"/>
                    <a:pt x="21211" y="4236"/>
                  </a:cubicBezTo>
                  <a:cubicBezTo>
                    <a:pt x="20383" y="5739"/>
                    <a:pt x="18269" y="6573"/>
                    <a:pt x="16661" y="7258"/>
                  </a:cubicBezTo>
                  <a:cubicBezTo>
                    <a:pt x="17031" y="7100"/>
                    <a:pt x="12271" y="14800"/>
                    <a:pt x="9563" y="21600"/>
                  </a:cubicBezTo>
                  <a:cubicBezTo>
                    <a:pt x="7479" y="20527"/>
                    <a:pt x="5410" y="19314"/>
                    <a:pt x="3640" y="17857"/>
                  </a:cubicBezTo>
                  <a:cubicBezTo>
                    <a:pt x="2045" y="16544"/>
                    <a:pt x="471" y="15283"/>
                    <a:pt x="0" y="13334"/>
                  </a:cubicBezTo>
                  <a:cubicBezTo>
                    <a:pt x="5847" y="14455"/>
                    <a:pt x="10463" y="9898"/>
                    <a:pt x="13582" y="6209"/>
                  </a:cubicBezTo>
                  <a:cubicBezTo>
                    <a:pt x="14725" y="4857"/>
                    <a:pt x="16375" y="4288"/>
                    <a:pt x="17836" y="3260"/>
                  </a:cubicBezTo>
                  <a:cubicBezTo>
                    <a:pt x="19094" y="2376"/>
                    <a:pt x="20115" y="1325"/>
                    <a:pt x="20714" y="0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" name="chenying0907 61"/>
            <p:cNvSpPr/>
            <p:nvPr/>
          </p:nvSpPr>
          <p:spPr>
            <a:xfrm>
              <a:off x="11218173" y="3459429"/>
              <a:ext cx="494447" cy="456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0996" extrusionOk="0">
                  <a:moveTo>
                    <a:pt x="21399" y="9595"/>
                  </a:moveTo>
                  <a:cubicBezTo>
                    <a:pt x="21600" y="7156"/>
                    <a:pt x="21001" y="4989"/>
                    <a:pt x="19823" y="2927"/>
                  </a:cubicBezTo>
                  <a:cubicBezTo>
                    <a:pt x="19477" y="2320"/>
                    <a:pt x="19164" y="1448"/>
                    <a:pt x="18637" y="1004"/>
                  </a:cubicBezTo>
                  <a:cubicBezTo>
                    <a:pt x="18088" y="540"/>
                    <a:pt x="16063" y="423"/>
                    <a:pt x="15795" y="0"/>
                  </a:cubicBezTo>
                  <a:cubicBezTo>
                    <a:pt x="17162" y="2167"/>
                    <a:pt x="16400" y="6177"/>
                    <a:pt x="15405" y="8322"/>
                  </a:cubicBezTo>
                  <a:cubicBezTo>
                    <a:pt x="12323" y="14966"/>
                    <a:pt x="5515" y="13694"/>
                    <a:pt x="0" y="15734"/>
                  </a:cubicBezTo>
                  <a:cubicBezTo>
                    <a:pt x="1943" y="20095"/>
                    <a:pt x="5426" y="21600"/>
                    <a:pt x="9623" y="20783"/>
                  </a:cubicBezTo>
                  <a:cubicBezTo>
                    <a:pt x="10510" y="20611"/>
                    <a:pt x="11429" y="20334"/>
                    <a:pt x="12372" y="19941"/>
                  </a:cubicBezTo>
                  <a:cubicBezTo>
                    <a:pt x="15962" y="18450"/>
                    <a:pt x="21035" y="13980"/>
                    <a:pt x="21399" y="9595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" name="chenying0907 62"/>
            <p:cNvSpPr/>
            <p:nvPr/>
          </p:nvSpPr>
          <p:spPr>
            <a:xfrm>
              <a:off x="9535685" y="5755798"/>
              <a:ext cx="1580309" cy="354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11" extrusionOk="0">
                  <a:moveTo>
                    <a:pt x="10806" y="11088"/>
                  </a:moveTo>
                  <a:cubicBezTo>
                    <a:pt x="11834" y="10437"/>
                    <a:pt x="12850" y="9582"/>
                    <a:pt x="13838" y="8316"/>
                  </a:cubicBezTo>
                  <a:cubicBezTo>
                    <a:pt x="14557" y="7396"/>
                    <a:pt x="17518" y="4422"/>
                    <a:pt x="17477" y="0"/>
                  </a:cubicBezTo>
                  <a:cubicBezTo>
                    <a:pt x="17783" y="2619"/>
                    <a:pt x="18348" y="3388"/>
                    <a:pt x="18792" y="5333"/>
                  </a:cubicBezTo>
                  <a:cubicBezTo>
                    <a:pt x="19218" y="7200"/>
                    <a:pt x="19515" y="9991"/>
                    <a:pt x="19897" y="12067"/>
                  </a:cubicBezTo>
                  <a:cubicBezTo>
                    <a:pt x="20113" y="13238"/>
                    <a:pt x="21239" y="20345"/>
                    <a:pt x="21600" y="20316"/>
                  </a:cubicBezTo>
                  <a:cubicBezTo>
                    <a:pt x="18674" y="20549"/>
                    <a:pt x="16112" y="20413"/>
                    <a:pt x="13392" y="20232"/>
                  </a:cubicBezTo>
                  <a:cubicBezTo>
                    <a:pt x="8972" y="19939"/>
                    <a:pt x="4397" y="21600"/>
                    <a:pt x="0" y="19638"/>
                  </a:cubicBezTo>
                  <a:cubicBezTo>
                    <a:pt x="3364" y="13159"/>
                    <a:pt x="7167" y="13393"/>
                    <a:pt x="10806" y="1108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chenying0907 64"/>
            <p:cNvSpPr/>
            <p:nvPr/>
          </p:nvSpPr>
          <p:spPr>
            <a:xfrm>
              <a:off x="8126031" y="1026643"/>
              <a:ext cx="2063237" cy="2106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1" h="21595" extrusionOk="0">
                  <a:moveTo>
                    <a:pt x="15936" y="45"/>
                  </a:moveTo>
                  <a:cubicBezTo>
                    <a:pt x="17139" y="254"/>
                    <a:pt x="18196" y="1159"/>
                    <a:pt x="18862" y="2228"/>
                  </a:cubicBezTo>
                  <a:cubicBezTo>
                    <a:pt x="21142" y="5887"/>
                    <a:pt x="19099" y="7580"/>
                    <a:pt x="16211" y="9061"/>
                  </a:cubicBezTo>
                  <a:cubicBezTo>
                    <a:pt x="16480" y="8923"/>
                    <a:pt x="13025" y="15652"/>
                    <a:pt x="11059" y="21595"/>
                  </a:cubicBezTo>
                  <a:cubicBezTo>
                    <a:pt x="6046" y="18488"/>
                    <a:pt x="3336" y="15042"/>
                    <a:pt x="1442" y="9710"/>
                  </a:cubicBezTo>
                  <a:cubicBezTo>
                    <a:pt x="1090" y="8720"/>
                    <a:pt x="-458" y="4146"/>
                    <a:pt x="133" y="2061"/>
                  </a:cubicBezTo>
                  <a:cubicBezTo>
                    <a:pt x="3247" y="2705"/>
                    <a:pt x="7613" y="2486"/>
                    <a:pt x="11476" y="2408"/>
                  </a:cubicBezTo>
                  <a:cubicBezTo>
                    <a:pt x="11747" y="2496"/>
                    <a:pt x="14442" y="25"/>
                    <a:pt x="15333" y="1"/>
                  </a:cubicBezTo>
                  <a:cubicBezTo>
                    <a:pt x="15537" y="-5"/>
                    <a:pt x="15738" y="10"/>
                    <a:pt x="15936" y="45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chenying0907 65"/>
            <p:cNvSpPr/>
            <p:nvPr/>
          </p:nvSpPr>
          <p:spPr>
            <a:xfrm>
              <a:off x="9422003" y="1458633"/>
              <a:ext cx="393380" cy="45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340" y="14850"/>
                    <a:pt x="6069" y="7961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" name="chenying0907 66"/>
            <p:cNvSpPr/>
            <p:nvPr/>
          </p:nvSpPr>
          <p:spPr>
            <a:xfrm>
              <a:off x="9922202" y="1731467"/>
              <a:ext cx="350438" cy="28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828" extrusionOk="0">
                  <a:moveTo>
                    <a:pt x="14014" y="0"/>
                  </a:moveTo>
                  <a:cubicBezTo>
                    <a:pt x="16818" y="2910"/>
                    <a:pt x="18719" y="4860"/>
                    <a:pt x="21600" y="7730"/>
                  </a:cubicBezTo>
                  <a:cubicBezTo>
                    <a:pt x="18569" y="8782"/>
                    <a:pt x="6620" y="21600"/>
                    <a:pt x="0" y="6587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chenying0907 67"/>
            <p:cNvSpPr/>
            <p:nvPr/>
          </p:nvSpPr>
          <p:spPr>
            <a:xfrm>
              <a:off x="10058620" y="2027041"/>
              <a:ext cx="1109418" cy="151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24" y="3783"/>
                    <a:pt x="9398" y="9521"/>
                    <a:pt x="13730" y="13804"/>
                  </a:cubicBezTo>
                  <a:cubicBezTo>
                    <a:pt x="15527" y="15581"/>
                    <a:pt x="19594" y="19943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chenying0907 68"/>
            <p:cNvSpPr/>
            <p:nvPr/>
          </p:nvSpPr>
          <p:spPr>
            <a:xfrm>
              <a:off x="10263247" y="1890623"/>
              <a:ext cx="1215573" cy="1506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9" y="1811"/>
                    <a:pt x="7912" y="7379"/>
                    <a:pt x="9609" y="9367"/>
                  </a:cubicBezTo>
                  <a:cubicBezTo>
                    <a:pt x="13603" y="14049"/>
                    <a:pt x="17366" y="17210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henying0907 70"/>
            <p:cNvSpPr/>
            <p:nvPr/>
          </p:nvSpPr>
          <p:spPr>
            <a:xfrm>
              <a:off x="11127226" y="3391221"/>
              <a:ext cx="579574" cy="51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749" h="17575" extrusionOk="0">
                  <a:moveTo>
                    <a:pt x="17720" y="9189"/>
                  </a:moveTo>
                  <a:cubicBezTo>
                    <a:pt x="18363" y="1069"/>
                    <a:pt x="8297" y="-2458"/>
                    <a:pt x="3053" y="1850"/>
                  </a:cubicBezTo>
                  <a:cubicBezTo>
                    <a:pt x="-3237" y="7018"/>
                    <a:pt x="837" y="19142"/>
                    <a:pt x="9402" y="17407"/>
                  </a:cubicBezTo>
                  <a:cubicBezTo>
                    <a:pt x="10029" y="17280"/>
                    <a:pt x="10677" y="17076"/>
                    <a:pt x="11344" y="16788"/>
                  </a:cubicBezTo>
                  <a:cubicBezTo>
                    <a:pt x="13879" y="15693"/>
                    <a:pt x="17463" y="12409"/>
                    <a:pt x="17720" y="918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henying0907 71"/>
            <p:cNvSpPr/>
            <p:nvPr/>
          </p:nvSpPr>
          <p:spPr>
            <a:xfrm>
              <a:off x="9944939" y="3891420"/>
              <a:ext cx="1282604" cy="1580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542" y="102"/>
                    <a:pt x="21062" y="339"/>
                    <a:pt x="20541" y="978"/>
                  </a:cubicBezTo>
                  <a:cubicBezTo>
                    <a:pt x="19239" y="2577"/>
                    <a:pt x="17284" y="4091"/>
                    <a:pt x="15796" y="5561"/>
                  </a:cubicBezTo>
                  <a:cubicBezTo>
                    <a:pt x="10441" y="10852"/>
                    <a:pt x="5279" y="16260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henying0907 72"/>
            <p:cNvSpPr/>
            <p:nvPr/>
          </p:nvSpPr>
          <p:spPr>
            <a:xfrm>
              <a:off x="10376929" y="3868683"/>
              <a:ext cx="1205025" cy="1609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569" y="1652"/>
                    <a:pt x="17653" y="3878"/>
                    <a:pt x="16203" y="5064"/>
                  </a:cubicBezTo>
                  <a:cubicBezTo>
                    <a:pt x="12693" y="7935"/>
                    <a:pt x="10181" y="11364"/>
                    <a:pt x="6620" y="14221"/>
                  </a:cubicBezTo>
                  <a:cubicBezTo>
                    <a:pt x="3787" y="16494"/>
                    <a:pt x="2462" y="19311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chenying0907 73"/>
            <p:cNvSpPr/>
            <p:nvPr/>
          </p:nvSpPr>
          <p:spPr>
            <a:xfrm>
              <a:off x="9262849" y="5460224"/>
              <a:ext cx="252300" cy="225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1" extrusionOk="0">
                  <a:moveTo>
                    <a:pt x="5467" y="20521"/>
                  </a:moveTo>
                  <a:cubicBezTo>
                    <a:pt x="3631" y="15109"/>
                    <a:pt x="3342" y="13320"/>
                    <a:pt x="0" y="8678"/>
                  </a:cubicBezTo>
                  <a:cubicBezTo>
                    <a:pt x="2108" y="5304"/>
                    <a:pt x="10453" y="-1079"/>
                    <a:pt x="14584" y="157"/>
                  </a:cubicBezTo>
                  <a:cubicBezTo>
                    <a:pt x="19138" y="1518"/>
                    <a:pt x="19726" y="8016"/>
                    <a:pt x="21600" y="12706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chenying0907 74"/>
            <p:cNvSpPr/>
            <p:nvPr/>
          </p:nvSpPr>
          <p:spPr>
            <a:xfrm>
              <a:off x="8671704" y="5460224"/>
              <a:ext cx="2448196" cy="645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69" extrusionOk="0">
                  <a:moveTo>
                    <a:pt x="14009" y="252"/>
                  </a:moveTo>
                  <a:cubicBezTo>
                    <a:pt x="16943" y="1606"/>
                    <a:pt x="20097" y="11755"/>
                    <a:pt x="21600" y="20402"/>
                  </a:cubicBezTo>
                  <a:cubicBezTo>
                    <a:pt x="19711" y="20529"/>
                    <a:pt x="18057" y="20455"/>
                    <a:pt x="16301" y="20357"/>
                  </a:cubicBezTo>
                  <a:cubicBezTo>
                    <a:pt x="14010" y="20228"/>
                    <a:pt x="11629" y="20256"/>
                    <a:pt x="9330" y="20212"/>
                  </a:cubicBezTo>
                  <a:cubicBezTo>
                    <a:pt x="6212" y="20152"/>
                    <a:pt x="3110" y="20667"/>
                    <a:pt x="0" y="20050"/>
                  </a:cubicBezTo>
                  <a:cubicBezTo>
                    <a:pt x="933" y="18635"/>
                    <a:pt x="2612" y="13591"/>
                    <a:pt x="3266" y="12086"/>
                  </a:cubicBezTo>
                  <a:cubicBezTo>
                    <a:pt x="4290" y="9732"/>
                    <a:pt x="5377" y="7783"/>
                    <a:pt x="6484" y="5988"/>
                  </a:cubicBezTo>
                  <a:cubicBezTo>
                    <a:pt x="8792" y="2247"/>
                    <a:pt x="11443" y="-933"/>
                    <a:pt x="14009" y="252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893763" y="1026643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个人中心</a:t>
            </a:r>
          </a:p>
        </p:txBody>
      </p:sp>
      <p:pic>
        <p:nvPicPr>
          <p:cNvPr id="2" name="图片 21" descr="JX)A(K[X(1%7UKCV[PCR@T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" y="2027555"/>
            <a:ext cx="7110095" cy="3858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线连接符 22"/>
          <p:cNvCxnSpPr/>
          <p:nvPr/>
        </p:nvCxnSpPr>
        <p:spPr>
          <a:xfrm flipH="1">
            <a:off x="7225499" y="3133575"/>
            <a:ext cx="2051166" cy="4284878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cxnSp>
        <p:nvCxnSpPr>
          <p:cNvPr id="25" name="直线连接符 24"/>
          <p:cNvCxnSpPr/>
          <p:nvPr/>
        </p:nvCxnSpPr>
        <p:spPr>
          <a:xfrm flipH="1" flipV="1">
            <a:off x="-721545" y="135125"/>
            <a:ext cx="8933378" cy="1099869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grpSp>
        <p:nvGrpSpPr>
          <p:cNvPr id="21" name="组 20"/>
          <p:cNvGrpSpPr/>
          <p:nvPr/>
        </p:nvGrpSpPr>
        <p:grpSpPr>
          <a:xfrm>
            <a:off x="8012351" y="1936096"/>
            <a:ext cx="775336" cy="938951"/>
            <a:chOff x="8012351" y="1936096"/>
            <a:chExt cx="775336" cy="938951"/>
          </a:xfrm>
        </p:grpSpPr>
        <p:sp>
          <p:nvSpPr>
            <p:cNvPr id="6" name="chenying0907 63"/>
            <p:cNvSpPr/>
            <p:nvPr/>
          </p:nvSpPr>
          <p:spPr>
            <a:xfrm>
              <a:off x="8012351" y="1936096"/>
              <a:ext cx="775336" cy="938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2" h="20210" extrusionOk="0">
                  <a:moveTo>
                    <a:pt x="5196" y="0"/>
                  </a:moveTo>
                  <a:cubicBezTo>
                    <a:pt x="-562" y="3892"/>
                    <a:pt x="-1328" y="9064"/>
                    <a:pt x="1882" y="14521"/>
                  </a:cubicBezTo>
                  <a:cubicBezTo>
                    <a:pt x="5509" y="20686"/>
                    <a:pt x="15589" y="21600"/>
                    <a:pt x="20272" y="18419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2" name="chenying0907 69"/>
            <p:cNvSpPr/>
            <p:nvPr/>
          </p:nvSpPr>
          <p:spPr>
            <a:xfrm>
              <a:off x="8171505" y="2254404"/>
              <a:ext cx="248368" cy="344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3804" y="0"/>
                  </a:moveTo>
                  <a:cubicBezTo>
                    <a:pt x="1682" y="2528"/>
                    <a:pt x="720" y="6989"/>
                    <a:pt x="0" y="9644"/>
                  </a:cubicBezTo>
                  <a:cubicBezTo>
                    <a:pt x="3959" y="9042"/>
                    <a:pt x="9361" y="10535"/>
                    <a:pt x="13386" y="9998"/>
                  </a:cubicBezTo>
                  <a:cubicBezTo>
                    <a:pt x="11808" y="13338"/>
                    <a:pt x="13382" y="17337"/>
                    <a:pt x="10481" y="20910"/>
                  </a:cubicBezTo>
                  <a:cubicBezTo>
                    <a:pt x="13735" y="21163"/>
                    <a:pt x="18256" y="21600"/>
                    <a:pt x="21600" y="21123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8126031" y="1026643"/>
            <a:ext cx="3586589" cy="5083192"/>
            <a:chOff x="8126031" y="1026643"/>
            <a:chExt cx="3586589" cy="5083192"/>
          </a:xfrm>
        </p:grpSpPr>
        <p:sp>
          <p:nvSpPr>
            <p:cNvPr id="3" name="chenying0907 60"/>
            <p:cNvSpPr/>
            <p:nvPr/>
          </p:nvSpPr>
          <p:spPr>
            <a:xfrm>
              <a:off x="8535286" y="1299479"/>
              <a:ext cx="1626209" cy="1841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600" extrusionOk="0">
                  <a:moveTo>
                    <a:pt x="20714" y="0"/>
                  </a:moveTo>
                  <a:cubicBezTo>
                    <a:pt x="20560" y="340"/>
                    <a:pt x="21409" y="1795"/>
                    <a:pt x="21485" y="2244"/>
                  </a:cubicBezTo>
                  <a:cubicBezTo>
                    <a:pt x="21600" y="2926"/>
                    <a:pt x="21557" y="3608"/>
                    <a:pt x="21211" y="4236"/>
                  </a:cubicBezTo>
                  <a:cubicBezTo>
                    <a:pt x="20383" y="5739"/>
                    <a:pt x="18269" y="6573"/>
                    <a:pt x="16661" y="7258"/>
                  </a:cubicBezTo>
                  <a:cubicBezTo>
                    <a:pt x="17031" y="7100"/>
                    <a:pt x="12271" y="14800"/>
                    <a:pt x="9563" y="21600"/>
                  </a:cubicBezTo>
                  <a:cubicBezTo>
                    <a:pt x="7479" y="20527"/>
                    <a:pt x="5410" y="19314"/>
                    <a:pt x="3640" y="17857"/>
                  </a:cubicBezTo>
                  <a:cubicBezTo>
                    <a:pt x="2045" y="16544"/>
                    <a:pt x="471" y="15283"/>
                    <a:pt x="0" y="13334"/>
                  </a:cubicBezTo>
                  <a:cubicBezTo>
                    <a:pt x="5847" y="14455"/>
                    <a:pt x="10463" y="9898"/>
                    <a:pt x="13582" y="6209"/>
                  </a:cubicBezTo>
                  <a:cubicBezTo>
                    <a:pt x="14725" y="4857"/>
                    <a:pt x="16375" y="4288"/>
                    <a:pt x="17836" y="3260"/>
                  </a:cubicBezTo>
                  <a:cubicBezTo>
                    <a:pt x="19094" y="2376"/>
                    <a:pt x="20115" y="1325"/>
                    <a:pt x="20714" y="0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4" name="chenying0907 61"/>
            <p:cNvSpPr/>
            <p:nvPr/>
          </p:nvSpPr>
          <p:spPr>
            <a:xfrm>
              <a:off x="11218173" y="3459429"/>
              <a:ext cx="494447" cy="456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0996" extrusionOk="0">
                  <a:moveTo>
                    <a:pt x="21399" y="9595"/>
                  </a:moveTo>
                  <a:cubicBezTo>
                    <a:pt x="21600" y="7156"/>
                    <a:pt x="21001" y="4989"/>
                    <a:pt x="19823" y="2927"/>
                  </a:cubicBezTo>
                  <a:cubicBezTo>
                    <a:pt x="19477" y="2320"/>
                    <a:pt x="19164" y="1448"/>
                    <a:pt x="18637" y="1004"/>
                  </a:cubicBezTo>
                  <a:cubicBezTo>
                    <a:pt x="18088" y="540"/>
                    <a:pt x="16063" y="423"/>
                    <a:pt x="15795" y="0"/>
                  </a:cubicBezTo>
                  <a:cubicBezTo>
                    <a:pt x="17162" y="2167"/>
                    <a:pt x="16400" y="6177"/>
                    <a:pt x="15405" y="8322"/>
                  </a:cubicBezTo>
                  <a:cubicBezTo>
                    <a:pt x="12323" y="14966"/>
                    <a:pt x="5515" y="13694"/>
                    <a:pt x="0" y="15734"/>
                  </a:cubicBezTo>
                  <a:cubicBezTo>
                    <a:pt x="1943" y="20095"/>
                    <a:pt x="5426" y="21600"/>
                    <a:pt x="9623" y="20783"/>
                  </a:cubicBezTo>
                  <a:cubicBezTo>
                    <a:pt x="10510" y="20611"/>
                    <a:pt x="11429" y="20334"/>
                    <a:pt x="12372" y="19941"/>
                  </a:cubicBezTo>
                  <a:cubicBezTo>
                    <a:pt x="15962" y="18450"/>
                    <a:pt x="21035" y="13980"/>
                    <a:pt x="21399" y="9595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5" name="chenying0907 62"/>
            <p:cNvSpPr/>
            <p:nvPr/>
          </p:nvSpPr>
          <p:spPr>
            <a:xfrm>
              <a:off x="9535685" y="5755798"/>
              <a:ext cx="1580309" cy="354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11" extrusionOk="0">
                  <a:moveTo>
                    <a:pt x="10806" y="11088"/>
                  </a:moveTo>
                  <a:cubicBezTo>
                    <a:pt x="11834" y="10437"/>
                    <a:pt x="12850" y="9582"/>
                    <a:pt x="13838" y="8316"/>
                  </a:cubicBezTo>
                  <a:cubicBezTo>
                    <a:pt x="14557" y="7396"/>
                    <a:pt x="17518" y="4422"/>
                    <a:pt x="17477" y="0"/>
                  </a:cubicBezTo>
                  <a:cubicBezTo>
                    <a:pt x="17783" y="2619"/>
                    <a:pt x="18348" y="3388"/>
                    <a:pt x="18792" y="5333"/>
                  </a:cubicBezTo>
                  <a:cubicBezTo>
                    <a:pt x="19218" y="7200"/>
                    <a:pt x="19515" y="9991"/>
                    <a:pt x="19897" y="12067"/>
                  </a:cubicBezTo>
                  <a:cubicBezTo>
                    <a:pt x="20113" y="13238"/>
                    <a:pt x="21239" y="20345"/>
                    <a:pt x="21600" y="20316"/>
                  </a:cubicBezTo>
                  <a:cubicBezTo>
                    <a:pt x="18674" y="20549"/>
                    <a:pt x="16112" y="20413"/>
                    <a:pt x="13392" y="20232"/>
                  </a:cubicBezTo>
                  <a:cubicBezTo>
                    <a:pt x="8972" y="19939"/>
                    <a:pt x="4397" y="21600"/>
                    <a:pt x="0" y="19638"/>
                  </a:cubicBezTo>
                  <a:cubicBezTo>
                    <a:pt x="3364" y="13159"/>
                    <a:pt x="7167" y="13393"/>
                    <a:pt x="10806" y="1108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7" name="chenying0907 64"/>
            <p:cNvSpPr/>
            <p:nvPr/>
          </p:nvSpPr>
          <p:spPr>
            <a:xfrm>
              <a:off x="8126031" y="1026643"/>
              <a:ext cx="2063237" cy="2106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1" h="21595" extrusionOk="0">
                  <a:moveTo>
                    <a:pt x="15936" y="45"/>
                  </a:moveTo>
                  <a:cubicBezTo>
                    <a:pt x="17139" y="254"/>
                    <a:pt x="18196" y="1159"/>
                    <a:pt x="18862" y="2228"/>
                  </a:cubicBezTo>
                  <a:cubicBezTo>
                    <a:pt x="21142" y="5887"/>
                    <a:pt x="19099" y="7580"/>
                    <a:pt x="16211" y="9061"/>
                  </a:cubicBezTo>
                  <a:cubicBezTo>
                    <a:pt x="16480" y="8923"/>
                    <a:pt x="13025" y="15652"/>
                    <a:pt x="11059" y="21595"/>
                  </a:cubicBezTo>
                  <a:cubicBezTo>
                    <a:pt x="6046" y="18488"/>
                    <a:pt x="3336" y="15042"/>
                    <a:pt x="1442" y="9710"/>
                  </a:cubicBezTo>
                  <a:cubicBezTo>
                    <a:pt x="1090" y="8720"/>
                    <a:pt x="-458" y="4146"/>
                    <a:pt x="133" y="2061"/>
                  </a:cubicBezTo>
                  <a:cubicBezTo>
                    <a:pt x="3247" y="2705"/>
                    <a:pt x="7613" y="2486"/>
                    <a:pt x="11476" y="2408"/>
                  </a:cubicBezTo>
                  <a:cubicBezTo>
                    <a:pt x="11747" y="2496"/>
                    <a:pt x="14442" y="25"/>
                    <a:pt x="15333" y="1"/>
                  </a:cubicBezTo>
                  <a:cubicBezTo>
                    <a:pt x="15537" y="-5"/>
                    <a:pt x="15738" y="10"/>
                    <a:pt x="15936" y="45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8" name="chenying0907 65"/>
            <p:cNvSpPr/>
            <p:nvPr/>
          </p:nvSpPr>
          <p:spPr>
            <a:xfrm>
              <a:off x="9422003" y="1458633"/>
              <a:ext cx="393380" cy="45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340" y="14850"/>
                    <a:pt x="6069" y="7961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9" name="chenying0907 66"/>
            <p:cNvSpPr/>
            <p:nvPr/>
          </p:nvSpPr>
          <p:spPr>
            <a:xfrm>
              <a:off x="9922202" y="1731467"/>
              <a:ext cx="350438" cy="28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828" extrusionOk="0">
                  <a:moveTo>
                    <a:pt x="14014" y="0"/>
                  </a:moveTo>
                  <a:cubicBezTo>
                    <a:pt x="16818" y="2910"/>
                    <a:pt x="18719" y="4860"/>
                    <a:pt x="21600" y="7730"/>
                  </a:cubicBezTo>
                  <a:cubicBezTo>
                    <a:pt x="18569" y="8782"/>
                    <a:pt x="6620" y="21600"/>
                    <a:pt x="0" y="6587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0" name="chenying0907 67"/>
            <p:cNvSpPr/>
            <p:nvPr/>
          </p:nvSpPr>
          <p:spPr>
            <a:xfrm>
              <a:off x="10058620" y="2027041"/>
              <a:ext cx="1109418" cy="151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24" y="3783"/>
                    <a:pt x="9398" y="9521"/>
                    <a:pt x="13730" y="13804"/>
                  </a:cubicBezTo>
                  <a:cubicBezTo>
                    <a:pt x="15527" y="15581"/>
                    <a:pt x="19594" y="19943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1" name="chenying0907 68"/>
            <p:cNvSpPr/>
            <p:nvPr/>
          </p:nvSpPr>
          <p:spPr>
            <a:xfrm>
              <a:off x="10263247" y="1890623"/>
              <a:ext cx="1215573" cy="1506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9" y="1811"/>
                    <a:pt x="7912" y="7379"/>
                    <a:pt x="9609" y="9367"/>
                  </a:cubicBezTo>
                  <a:cubicBezTo>
                    <a:pt x="13603" y="14049"/>
                    <a:pt x="17366" y="17210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3" name="chenying0907 70"/>
            <p:cNvSpPr/>
            <p:nvPr/>
          </p:nvSpPr>
          <p:spPr>
            <a:xfrm>
              <a:off x="11127226" y="3391221"/>
              <a:ext cx="579574" cy="51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749" h="17575" extrusionOk="0">
                  <a:moveTo>
                    <a:pt x="17720" y="9189"/>
                  </a:moveTo>
                  <a:cubicBezTo>
                    <a:pt x="18363" y="1069"/>
                    <a:pt x="8297" y="-2458"/>
                    <a:pt x="3053" y="1850"/>
                  </a:cubicBezTo>
                  <a:cubicBezTo>
                    <a:pt x="-3237" y="7018"/>
                    <a:pt x="837" y="19142"/>
                    <a:pt x="9402" y="17407"/>
                  </a:cubicBezTo>
                  <a:cubicBezTo>
                    <a:pt x="10029" y="17280"/>
                    <a:pt x="10677" y="17076"/>
                    <a:pt x="11344" y="16788"/>
                  </a:cubicBezTo>
                  <a:cubicBezTo>
                    <a:pt x="13879" y="15693"/>
                    <a:pt x="17463" y="12409"/>
                    <a:pt x="17720" y="918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4" name="chenying0907 71"/>
            <p:cNvSpPr/>
            <p:nvPr/>
          </p:nvSpPr>
          <p:spPr>
            <a:xfrm>
              <a:off x="9944939" y="3891420"/>
              <a:ext cx="1282604" cy="1580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542" y="102"/>
                    <a:pt x="21062" y="339"/>
                    <a:pt x="20541" y="978"/>
                  </a:cubicBezTo>
                  <a:cubicBezTo>
                    <a:pt x="19239" y="2577"/>
                    <a:pt x="17284" y="4091"/>
                    <a:pt x="15796" y="5561"/>
                  </a:cubicBezTo>
                  <a:cubicBezTo>
                    <a:pt x="10441" y="10852"/>
                    <a:pt x="5279" y="16260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5" name="chenying0907 72"/>
            <p:cNvSpPr/>
            <p:nvPr/>
          </p:nvSpPr>
          <p:spPr>
            <a:xfrm>
              <a:off x="10376929" y="3868683"/>
              <a:ext cx="1205025" cy="1609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569" y="1652"/>
                    <a:pt x="17653" y="3878"/>
                    <a:pt x="16203" y="5064"/>
                  </a:cubicBezTo>
                  <a:cubicBezTo>
                    <a:pt x="12693" y="7935"/>
                    <a:pt x="10181" y="11364"/>
                    <a:pt x="6620" y="14221"/>
                  </a:cubicBezTo>
                  <a:cubicBezTo>
                    <a:pt x="3787" y="16494"/>
                    <a:pt x="2462" y="19311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6" name="chenying0907 73"/>
            <p:cNvSpPr/>
            <p:nvPr/>
          </p:nvSpPr>
          <p:spPr>
            <a:xfrm>
              <a:off x="9262849" y="5460224"/>
              <a:ext cx="252300" cy="225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1" extrusionOk="0">
                  <a:moveTo>
                    <a:pt x="5467" y="20521"/>
                  </a:moveTo>
                  <a:cubicBezTo>
                    <a:pt x="3631" y="15109"/>
                    <a:pt x="3342" y="13320"/>
                    <a:pt x="0" y="8678"/>
                  </a:cubicBezTo>
                  <a:cubicBezTo>
                    <a:pt x="2108" y="5304"/>
                    <a:pt x="10453" y="-1079"/>
                    <a:pt x="14584" y="157"/>
                  </a:cubicBezTo>
                  <a:cubicBezTo>
                    <a:pt x="19138" y="1518"/>
                    <a:pt x="19726" y="8016"/>
                    <a:pt x="21600" y="12706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7" name="chenying0907 74"/>
            <p:cNvSpPr/>
            <p:nvPr/>
          </p:nvSpPr>
          <p:spPr>
            <a:xfrm>
              <a:off x="8671704" y="5460224"/>
              <a:ext cx="2448196" cy="645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69" extrusionOk="0">
                  <a:moveTo>
                    <a:pt x="14009" y="252"/>
                  </a:moveTo>
                  <a:cubicBezTo>
                    <a:pt x="16943" y="1606"/>
                    <a:pt x="20097" y="11755"/>
                    <a:pt x="21600" y="20402"/>
                  </a:cubicBezTo>
                  <a:cubicBezTo>
                    <a:pt x="19711" y="20529"/>
                    <a:pt x="18057" y="20455"/>
                    <a:pt x="16301" y="20357"/>
                  </a:cubicBezTo>
                  <a:cubicBezTo>
                    <a:pt x="14010" y="20228"/>
                    <a:pt x="11629" y="20256"/>
                    <a:pt x="9330" y="20212"/>
                  </a:cubicBezTo>
                  <a:cubicBezTo>
                    <a:pt x="6212" y="20152"/>
                    <a:pt x="3110" y="20667"/>
                    <a:pt x="0" y="20050"/>
                  </a:cubicBezTo>
                  <a:cubicBezTo>
                    <a:pt x="933" y="18635"/>
                    <a:pt x="2612" y="13591"/>
                    <a:pt x="3266" y="12086"/>
                  </a:cubicBezTo>
                  <a:cubicBezTo>
                    <a:pt x="4290" y="9732"/>
                    <a:pt x="5377" y="7783"/>
                    <a:pt x="6484" y="5988"/>
                  </a:cubicBezTo>
                  <a:cubicBezTo>
                    <a:pt x="8792" y="2247"/>
                    <a:pt x="11443" y="-933"/>
                    <a:pt x="14009" y="252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893763" y="1026643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个人中心</a:t>
            </a:r>
          </a:p>
        </p:txBody>
      </p:sp>
      <p:pic>
        <p:nvPicPr>
          <p:cNvPr id="22" name="图片 22" descr="LZI@QQ7J3E81NO{QHCR@(Z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" y="2113280"/>
            <a:ext cx="7268210" cy="3855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443614" y="2355399"/>
            <a:ext cx="1148926" cy="1353942"/>
            <a:chOff x="3443614" y="2355399"/>
            <a:chExt cx="1148926" cy="1353942"/>
          </a:xfrm>
        </p:grpSpPr>
        <p:sp>
          <p:nvSpPr>
            <p:cNvPr id="65" name="chenying0907 232"/>
            <p:cNvSpPr/>
            <p:nvPr/>
          </p:nvSpPr>
          <p:spPr>
            <a:xfrm>
              <a:off x="3443614" y="2355399"/>
              <a:ext cx="1148926" cy="1353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6600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3686975" y="2550533"/>
              <a:ext cx="6677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800">
                  <a:latin typeface="DFPShaoNvW5-GB" charset="-122"/>
                  <a:ea typeface="DFPShaoNvW5-GB" charset="-122"/>
                  <a:cs typeface="DFPShaoNvW5-GB" charset="-122"/>
                </a:rPr>
                <a:t>1</a:t>
              </a:r>
              <a:endParaRPr kumimoji="1" lang="zh-CN" altLang="en-US" sz="48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406555" y="3536175"/>
            <a:ext cx="1148926" cy="1353942"/>
            <a:chOff x="4406555" y="3536175"/>
            <a:chExt cx="1148926" cy="1353942"/>
          </a:xfrm>
        </p:grpSpPr>
        <p:sp>
          <p:nvSpPr>
            <p:cNvPr id="67" name="chenying0907 232"/>
            <p:cNvSpPr/>
            <p:nvPr/>
          </p:nvSpPr>
          <p:spPr>
            <a:xfrm>
              <a:off x="4406555" y="3536175"/>
              <a:ext cx="1148926" cy="1353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6600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4649916" y="3731309"/>
              <a:ext cx="6677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800">
                  <a:latin typeface="DFPShaoNvW5-GB" charset="-122"/>
                  <a:ea typeface="DFPShaoNvW5-GB" charset="-122"/>
                  <a:cs typeface="DFPShaoNvW5-GB" charset="-122"/>
                </a:rPr>
                <a:t>2</a:t>
              </a:r>
              <a:endParaRPr kumimoji="1" lang="zh-CN" altLang="en-US" sz="48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5517086" y="2481293"/>
            <a:ext cx="1148926" cy="1353942"/>
            <a:chOff x="5517086" y="2481293"/>
            <a:chExt cx="1148926" cy="1353942"/>
          </a:xfrm>
        </p:grpSpPr>
        <p:sp>
          <p:nvSpPr>
            <p:cNvPr id="69" name="chenying0907 232"/>
            <p:cNvSpPr/>
            <p:nvPr/>
          </p:nvSpPr>
          <p:spPr>
            <a:xfrm>
              <a:off x="5517086" y="2481293"/>
              <a:ext cx="1148926" cy="1353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6600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760447" y="2676427"/>
              <a:ext cx="6677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800">
                  <a:latin typeface="DFPShaoNvW5-GB" charset="-122"/>
                  <a:ea typeface="DFPShaoNvW5-GB" charset="-122"/>
                  <a:cs typeface="DFPShaoNvW5-GB" charset="-122"/>
                </a:rPr>
                <a:t>3</a:t>
              </a:r>
              <a:endParaRPr kumimoji="1" lang="zh-CN" altLang="en-US" sz="48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6593754" y="3536175"/>
            <a:ext cx="1148926" cy="1353942"/>
            <a:chOff x="6593754" y="3536175"/>
            <a:chExt cx="1148926" cy="1353942"/>
          </a:xfrm>
        </p:grpSpPr>
        <p:sp>
          <p:nvSpPr>
            <p:cNvPr id="73" name="chenying0907 232"/>
            <p:cNvSpPr/>
            <p:nvPr/>
          </p:nvSpPr>
          <p:spPr>
            <a:xfrm>
              <a:off x="6593754" y="3536175"/>
              <a:ext cx="1148926" cy="1353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6600"/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6837115" y="3731309"/>
              <a:ext cx="6677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800">
                  <a:latin typeface="DFPShaoNvW5-GB" charset="-122"/>
                  <a:ea typeface="DFPShaoNvW5-GB" charset="-122"/>
                  <a:cs typeface="DFPShaoNvW5-GB" charset="-122"/>
                </a:rPr>
                <a:t>4</a:t>
              </a:r>
              <a:endParaRPr kumimoji="1" lang="zh-CN" altLang="en-US" sz="48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grpSp>
        <p:nvGrpSpPr>
          <p:cNvPr id="6" name="组 5"/>
          <p:cNvGrpSpPr/>
          <p:nvPr/>
        </p:nvGrpSpPr>
        <p:grpSpPr>
          <a:xfrm>
            <a:off x="7699762" y="2481293"/>
            <a:ext cx="1148926" cy="1353942"/>
            <a:chOff x="7699762" y="2481293"/>
            <a:chExt cx="1148926" cy="1353942"/>
          </a:xfrm>
        </p:grpSpPr>
        <p:sp>
          <p:nvSpPr>
            <p:cNvPr id="75" name="chenying0907 232"/>
            <p:cNvSpPr/>
            <p:nvPr/>
          </p:nvSpPr>
          <p:spPr>
            <a:xfrm>
              <a:off x="7699762" y="2481293"/>
              <a:ext cx="1148926" cy="1353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6600"/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7943123" y="2676427"/>
              <a:ext cx="6677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800">
                  <a:latin typeface="DFPShaoNvW5-GB" charset="-122"/>
                  <a:ea typeface="DFPShaoNvW5-GB" charset="-122"/>
                  <a:cs typeface="DFPShaoNvW5-GB" charset="-122"/>
                </a:rPr>
                <a:t>5</a:t>
              </a:r>
              <a:endParaRPr kumimoji="1" lang="zh-CN" altLang="en-US" sz="48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sp>
        <p:nvSpPr>
          <p:cNvPr id="77" name="chenying0907 148"/>
          <p:cNvSpPr/>
          <p:nvPr/>
        </p:nvSpPr>
        <p:spPr>
          <a:xfrm>
            <a:off x="5092884" y="1273184"/>
            <a:ext cx="2497939" cy="9607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查看商品详情：点击商品可跳转到商品详情界面，查看商品详细信息。</a:t>
            </a:r>
          </a:p>
        </p:txBody>
      </p:sp>
      <p:sp>
        <p:nvSpPr>
          <p:cNvPr id="78" name="chenying0907 148"/>
          <p:cNvSpPr/>
          <p:nvPr/>
        </p:nvSpPr>
        <p:spPr>
          <a:xfrm>
            <a:off x="795025" y="2701331"/>
            <a:ext cx="2497939" cy="9607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sz="1600" dirty="0">
                <a:latin typeface="DFPShaoNvW5-GB" charset="-122"/>
                <a:ea typeface="DFPShaoNvW5-GB" charset="-122"/>
                <a:cs typeface="DFPShaoNvW5-GB" charset="-122"/>
              </a:rPr>
              <a:t>商品的总览，商品的分类：点击不同分类会出现</a:t>
            </a: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该</a:t>
            </a:r>
            <a:r>
              <a:rPr lang="zh-CN" sz="1600" dirty="0">
                <a:latin typeface="DFPShaoNvW5-GB" charset="-122"/>
                <a:ea typeface="DFPShaoNvW5-GB" charset="-122"/>
                <a:cs typeface="DFPShaoNvW5-GB" charset="-122"/>
              </a:rPr>
              <a:t>分类下的商品。</a:t>
            </a:r>
          </a:p>
        </p:txBody>
      </p:sp>
      <p:sp>
        <p:nvSpPr>
          <p:cNvPr id="79" name="chenying0907 148"/>
          <p:cNvSpPr/>
          <p:nvPr/>
        </p:nvSpPr>
        <p:spPr>
          <a:xfrm>
            <a:off x="9081254" y="2190509"/>
            <a:ext cx="2497939" cy="9607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sz="1600" dirty="0">
                <a:latin typeface="DFPShaoNvW5-GB" charset="-122"/>
                <a:ea typeface="DFPShaoNvW5-GB" charset="-122"/>
                <a:cs typeface="DFPShaoNvW5-GB" charset="-122"/>
              </a:rPr>
              <a:t>购买商品：在详情页面点击购买按钮，跳转到订单界面。</a:t>
            </a:r>
          </a:p>
        </p:txBody>
      </p:sp>
      <p:sp>
        <p:nvSpPr>
          <p:cNvPr id="81" name="chenying0907 148"/>
          <p:cNvSpPr/>
          <p:nvPr/>
        </p:nvSpPr>
        <p:spPr>
          <a:xfrm>
            <a:off x="1967174" y="4563600"/>
            <a:ext cx="2497939" cy="9607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按照关键字搜索商品：在搜素框输入关键字，点击搜索按钮，可查找商品。</a:t>
            </a:r>
          </a:p>
        </p:txBody>
      </p:sp>
      <p:sp>
        <p:nvSpPr>
          <p:cNvPr id="82" name="chenying0907 148"/>
          <p:cNvSpPr/>
          <p:nvPr/>
        </p:nvSpPr>
        <p:spPr>
          <a:xfrm>
            <a:off x="7699762" y="4563600"/>
            <a:ext cx="2497939" cy="9607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加入购物车：在详情页面点击加入购物车按钮，商品被加入至购物车。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484577" y="544167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商品管理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bldLvl="0" animBg="1"/>
      <p:bldP spid="78" grpId="0" bldLvl="0" animBg="1"/>
      <p:bldP spid="79" grpId="0" bldLvl="0" animBg="1"/>
      <p:bldP spid="81" grpId="0" bldLvl="0" animBg="1"/>
      <p:bldP spid="82" grpId="0" bldLvl="0" animBg="1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线连接符 22"/>
          <p:cNvCxnSpPr/>
          <p:nvPr/>
        </p:nvCxnSpPr>
        <p:spPr>
          <a:xfrm flipH="1">
            <a:off x="7225499" y="3133575"/>
            <a:ext cx="2051166" cy="4284878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cxnSp>
        <p:nvCxnSpPr>
          <p:cNvPr id="25" name="直线连接符 24"/>
          <p:cNvCxnSpPr/>
          <p:nvPr/>
        </p:nvCxnSpPr>
        <p:spPr>
          <a:xfrm flipH="1" flipV="1">
            <a:off x="-721545" y="135125"/>
            <a:ext cx="8933378" cy="1099869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grpSp>
        <p:nvGrpSpPr>
          <p:cNvPr id="21" name="组 20"/>
          <p:cNvGrpSpPr/>
          <p:nvPr/>
        </p:nvGrpSpPr>
        <p:grpSpPr>
          <a:xfrm>
            <a:off x="8012351" y="1936096"/>
            <a:ext cx="775336" cy="938951"/>
            <a:chOff x="8012351" y="1936096"/>
            <a:chExt cx="775336" cy="938951"/>
          </a:xfrm>
        </p:grpSpPr>
        <p:sp>
          <p:nvSpPr>
            <p:cNvPr id="6" name="chenying0907 63"/>
            <p:cNvSpPr/>
            <p:nvPr/>
          </p:nvSpPr>
          <p:spPr>
            <a:xfrm>
              <a:off x="8012351" y="1936096"/>
              <a:ext cx="775336" cy="938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2" h="20210" extrusionOk="0">
                  <a:moveTo>
                    <a:pt x="5196" y="0"/>
                  </a:moveTo>
                  <a:cubicBezTo>
                    <a:pt x="-562" y="3892"/>
                    <a:pt x="-1328" y="9064"/>
                    <a:pt x="1882" y="14521"/>
                  </a:cubicBezTo>
                  <a:cubicBezTo>
                    <a:pt x="5509" y="20686"/>
                    <a:pt x="15589" y="21600"/>
                    <a:pt x="20272" y="18419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2" name="chenying0907 69"/>
            <p:cNvSpPr/>
            <p:nvPr/>
          </p:nvSpPr>
          <p:spPr>
            <a:xfrm>
              <a:off x="8171505" y="2254404"/>
              <a:ext cx="248368" cy="344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3804" y="0"/>
                  </a:moveTo>
                  <a:cubicBezTo>
                    <a:pt x="1682" y="2528"/>
                    <a:pt x="720" y="6989"/>
                    <a:pt x="0" y="9644"/>
                  </a:cubicBezTo>
                  <a:cubicBezTo>
                    <a:pt x="3959" y="9042"/>
                    <a:pt x="9361" y="10535"/>
                    <a:pt x="13386" y="9998"/>
                  </a:cubicBezTo>
                  <a:cubicBezTo>
                    <a:pt x="11808" y="13338"/>
                    <a:pt x="13382" y="17337"/>
                    <a:pt x="10481" y="20910"/>
                  </a:cubicBezTo>
                  <a:cubicBezTo>
                    <a:pt x="13735" y="21163"/>
                    <a:pt x="18256" y="21600"/>
                    <a:pt x="21600" y="21123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8126031" y="1026643"/>
            <a:ext cx="3586589" cy="5083192"/>
            <a:chOff x="8126031" y="1026643"/>
            <a:chExt cx="3586589" cy="5083192"/>
          </a:xfrm>
        </p:grpSpPr>
        <p:sp>
          <p:nvSpPr>
            <p:cNvPr id="3" name="chenying0907 60"/>
            <p:cNvSpPr/>
            <p:nvPr/>
          </p:nvSpPr>
          <p:spPr>
            <a:xfrm>
              <a:off x="8535286" y="1299479"/>
              <a:ext cx="1626209" cy="1841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600" extrusionOk="0">
                  <a:moveTo>
                    <a:pt x="20714" y="0"/>
                  </a:moveTo>
                  <a:cubicBezTo>
                    <a:pt x="20560" y="340"/>
                    <a:pt x="21409" y="1795"/>
                    <a:pt x="21485" y="2244"/>
                  </a:cubicBezTo>
                  <a:cubicBezTo>
                    <a:pt x="21600" y="2926"/>
                    <a:pt x="21557" y="3608"/>
                    <a:pt x="21211" y="4236"/>
                  </a:cubicBezTo>
                  <a:cubicBezTo>
                    <a:pt x="20383" y="5739"/>
                    <a:pt x="18269" y="6573"/>
                    <a:pt x="16661" y="7258"/>
                  </a:cubicBezTo>
                  <a:cubicBezTo>
                    <a:pt x="17031" y="7100"/>
                    <a:pt x="12271" y="14800"/>
                    <a:pt x="9563" y="21600"/>
                  </a:cubicBezTo>
                  <a:cubicBezTo>
                    <a:pt x="7479" y="20527"/>
                    <a:pt x="5410" y="19314"/>
                    <a:pt x="3640" y="17857"/>
                  </a:cubicBezTo>
                  <a:cubicBezTo>
                    <a:pt x="2045" y="16544"/>
                    <a:pt x="471" y="15283"/>
                    <a:pt x="0" y="13334"/>
                  </a:cubicBezTo>
                  <a:cubicBezTo>
                    <a:pt x="5847" y="14455"/>
                    <a:pt x="10463" y="9898"/>
                    <a:pt x="13582" y="6209"/>
                  </a:cubicBezTo>
                  <a:cubicBezTo>
                    <a:pt x="14725" y="4857"/>
                    <a:pt x="16375" y="4288"/>
                    <a:pt x="17836" y="3260"/>
                  </a:cubicBezTo>
                  <a:cubicBezTo>
                    <a:pt x="19094" y="2376"/>
                    <a:pt x="20115" y="1325"/>
                    <a:pt x="20714" y="0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4" name="chenying0907 61"/>
            <p:cNvSpPr/>
            <p:nvPr/>
          </p:nvSpPr>
          <p:spPr>
            <a:xfrm>
              <a:off x="11218173" y="3459429"/>
              <a:ext cx="494447" cy="456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0996" extrusionOk="0">
                  <a:moveTo>
                    <a:pt x="21399" y="9595"/>
                  </a:moveTo>
                  <a:cubicBezTo>
                    <a:pt x="21600" y="7156"/>
                    <a:pt x="21001" y="4989"/>
                    <a:pt x="19823" y="2927"/>
                  </a:cubicBezTo>
                  <a:cubicBezTo>
                    <a:pt x="19477" y="2320"/>
                    <a:pt x="19164" y="1448"/>
                    <a:pt x="18637" y="1004"/>
                  </a:cubicBezTo>
                  <a:cubicBezTo>
                    <a:pt x="18088" y="540"/>
                    <a:pt x="16063" y="423"/>
                    <a:pt x="15795" y="0"/>
                  </a:cubicBezTo>
                  <a:cubicBezTo>
                    <a:pt x="17162" y="2167"/>
                    <a:pt x="16400" y="6177"/>
                    <a:pt x="15405" y="8322"/>
                  </a:cubicBezTo>
                  <a:cubicBezTo>
                    <a:pt x="12323" y="14966"/>
                    <a:pt x="5515" y="13694"/>
                    <a:pt x="0" y="15734"/>
                  </a:cubicBezTo>
                  <a:cubicBezTo>
                    <a:pt x="1943" y="20095"/>
                    <a:pt x="5426" y="21600"/>
                    <a:pt x="9623" y="20783"/>
                  </a:cubicBezTo>
                  <a:cubicBezTo>
                    <a:pt x="10510" y="20611"/>
                    <a:pt x="11429" y="20334"/>
                    <a:pt x="12372" y="19941"/>
                  </a:cubicBezTo>
                  <a:cubicBezTo>
                    <a:pt x="15962" y="18450"/>
                    <a:pt x="21035" y="13980"/>
                    <a:pt x="21399" y="9595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5" name="chenying0907 62"/>
            <p:cNvSpPr/>
            <p:nvPr/>
          </p:nvSpPr>
          <p:spPr>
            <a:xfrm>
              <a:off x="9535685" y="5755798"/>
              <a:ext cx="1580309" cy="354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11" extrusionOk="0">
                  <a:moveTo>
                    <a:pt x="10806" y="11088"/>
                  </a:moveTo>
                  <a:cubicBezTo>
                    <a:pt x="11834" y="10437"/>
                    <a:pt x="12850" y="9582"/>
                    <a:pt x="13838" y="8316"/>
                  </a:cubicBezTo>
                  <a:cubicBezTo>
                    <a:pt x="14557" y="7396"/>
                    <a:pt x="17518" y="4422"/>
                    <a:pt x="17477" y="0"/>
                  </a:cubicBezTo>
                  <a:cubicBezTo>
                    <a:pt x="17783" y="2619"/>
                    <a:pt x="18348" y="3388"/>
                    <a:pt x="18792" y="5333"/>
                  </a:cubicBezTo>
                  <a:cubicBezTo>
                    <a:pt x="19218" y="7200"/>
                    <a:pt x="19515" y="9991"/>
                    <a:pt x="19897" y="12067"/>
                  </a:cubicBezTo>
                  <a:cubicBezTo>
                    <a:pt x="20113" y="13238"/>
                    <a:pt x="21239" y="20345"/>
                    <a:pt x="21600" y="20316"/>
                  </a:cubicBezTo>
                  <a:cubicBezTo>
                    <a:pt x="18674" y="20549"/>
                    <a:pt x="16112" y="20413"/>
                    <a:pt x="13392" y="20232"/>
                  </a:cubicBezTo>
                  <a:cubicBezTo>
                    <a:pt x="8972" y="19939"/>
                    <a:pt x="4397" y="21600"/>
                    <a:pt x="0" y="19638"/>
                  </a:cubicBezTo>
                  <a:cubicBezTo>
                    <a:pt x="3364" y="13159"/>
                    <a:pt x="7167" y="13393"/>
                    <a:pt x="10806" y="1108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7" name="chenying0907 64"/>
            <p:cNvSpPr/>
            <p:nvPr/>
          </p:nvSpPr>
          <p:spPr>
            <a:xfrm>
              <a:off x="8126031" y="1026643"/>
              <a:ext cx="2063237" cy="2106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1" h="21595" extrusionOk="0">
                  <a:moveTo>
                    <a:pt x="15936" y="45"/>
                  </a:moveTo>
                  <a:cubicBezTo>
                    <a:pt x="17139" y="254"/>
                    <a:pt x="18196" y="1159"/>
                    <a:pt x="18862" y="2228"/>
                  </a:cubicBezTo>
                  <a:cubicBezTo>
                    <a:pt x="21142" y="5887"/>
                    <a:pt x="19099" y="7580"/>
                    <a:pt x="16211" y="9061"/>
                  </a:cubicBezTo>
                  <a:cubicBezTo>
                    <a:pt x="16480" y="8923"/>
                    <a:pt x="13025" y="15652"/>
                    <a:pt x="11059" y="21595"/>
                  </a:cubicBezTo>
                  <a:cubicBezTo>
                    <a:pt x="6046" y="18488"/>
                    <a:pt x="3336" y="15042"/>
                    <a:pt x="1442" y="9710"/>
                  </a:cubicBezTo>
                  <a:cubicBezTo>
                    <a:pt x="1090" y="8720"/>
                    <a:pt x="-458" y="4146"/>
                    <a:pt x="133" y="2061"/>
                  </a:cubicBezTo>
                  <a:cubicBezTo>
                    <a:pt x="3247" y="2705"/>
                    <a:pt x="7613" y="2486"/>
                    <a:pt x="11476" y="2408"/>
                  </a:cubicBezTo>
                  <a:cubicBezTo>
                    <a:pt x="11747" y="2496"/>
                    <a:pt x="14442" y="25"/>
                    <a:pt x="15333" y="1"/>
                  </a:cubicBezTo>
                  <a:cubicBezTo>
                    <a:pt x="15537" y="-5"/>
                    <a:pt x="15738" y="10"/>
                    <a:pt x="15936" y="45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8" name="chenying0907 65"/>
            <p:cNvSpPr/>
            <p:nvPr/>
          </p:nvSpPr>
          <p:spPr>
            <a:xfrm>
              <a:off x="9422003" y="1458633"/>
              <a:ext cx="393380" cy="45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340" y="14850"/>
                    <a:pt x="6069" y="7961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9" name="chenying0907 66"/>
            <p:cNvSpPr/>
            <p:nvPr/>
          </p:nvSpPr>
          <p:spPr>
            <a:xfrm>
              <a:off x="9922202" y="1731467"/>
              <a:ext cx="350438" cy="28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828" extrusionOk="0">
                  <a:moveTo>
                    <a:pt x="14014" y="0"/>
                  </a:moveTo>
                  <a:cubicBezTo>
                    <a:pt x="16818" y="2910"/>
                    <a:pt x="18719" y="4860"/>
                    <a:pt x="21600" y="7730"/>
                  </a:cubicBezTo>
                  <a:cubicBezTo>
                    <a:pt x="18569" y="8782"/>
                    <a:pt x="6620" y="21600"/>
                    <a:pt x="0" y="6587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0" name="chenying0907 67"/>
            <p:cNvSpPr/>
            <p:nvPr/>
          </p:nvSpPr>
          <p:spPr>
            <a:xfrm>
              <a:off x="10058620" y="2027041"/>
              <a:ext cx="1109418" cy="151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24" y="3783"/>
                    <a:pt x="9398" y="9521"/>
                    <a:pt x="13730" y="13804"/>
                  </a:cubicBezTo>
                  <a:cubicBezTo>
                    <a:pt x="15527" y="15581"/>
                    <a:pt x="19594" y="19943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1" name="chenying0907 68"/>
            <p:cNvSpPr/>
            <p:nvPr/>
          </p:nvSpPr>
          <p:spPr>
            <a:xfrm>
              <a:off x="10263247" y="1890623"/>
              <a:ext cx="1215573" cy="1506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9" y="1811"/>
                    <a:pt x="7912" y="7379"/>
                    <a:pt x="9609" y="9367"/>
                  </a:cubicBezTo>
                  <a:cubicBezTo>
                    <a:pt x="13603" y="14049"/>
                    <a:pt x="17366" y="17210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3" name="chenying0907 70"/>
            <p:cNvSpPr/>
            <p:nvPr/>
          </p:nvSpPr>
          <p:spPr>
            <a:xfrm>
              <a:off x="11127226" y="3391221"/>
              <a:ext cx="579574" cy="51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749" h="17575" extrusionOk="0">
                  <a:moveTo>
                    <a:pt x="17720" y="9189"/>
                  </a:moveTo>
                  <a:cubicBezTo>
                    <a:pt x="18363" y="1069"/>
                    <a:pt x="8297" y="-2458"/>
                    <a:pt x="3053" y="1850"/>
                  </a:cubicBezTo>
                  <a:cubicBezTo>
                    <a:pt x="-3237" y="7018"/>
                    <a:pt x="837" y="19142"/>
                    <a:pt x="9402" y="17407"/>
                  </a:cubicBezTo>
                  <a:cubicBezTo>
                    <a:pt x="10029" y="17280"/>
                    <a:pt x="10677" y="17076"/>
                    <a:pt x="11344" y="16788"/>
                  </a:cubicBezTo>
                  <a:cubicBezTo>
                    <a:pt x="13879" y="15693"/>
                    <a:pt x="17463" y="12409"/>
                    <a:pt x="17720" y="918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4" name="chenying0907 71"/>
            <p:cNvSpPr/>
            <p:nvPr/>
          </p:nvSpPr>
          <p:spPr>
            <a:xfrm>
              <a:off x="9944939" y="3891420"/>
              <a:ext cx="1282604" cy="1580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542" y="102"/>
                    <a:pt x="21062" y="339"/>
                    <a:pt x="20541" y="978"/>
                  </a:cubicBezTo>
                  <a:cubicBezTo>
                    <a:pt x="19239" y="2577"/>
                    <a:pt x="17284" y="4091"/>
                    <a:pt x="15796" y="5561"/>
                  </a:cubicBezTo>
                  <a:cubicBezTo>
                    <a:pt x="10441" y="10852"/>
                    <a:pt x="5279" y="16260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5" name="chenying0907 72"/>
            <p:cNvSpPr/>
            <p:nvPr/>
          </p:nvSpPr>
          <p:spPr>
            <a:xfrm>
              <a:off x="10376929" y="3868683"/>
              <a:ext cx="1205025" cy="1609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569" y="1652"/>
                    <a:pt x="17653" y="3878"/>
                    <a:pt x="16203" y="5064"/>
                  </a:cubicBezTo>
                  <a:cubicBezTo>
                    <a:pt x="12693" y="7935"/>
                    <a:pt x="10181" y="11364"/>
                    <a:pt x="6620" y="14221"/>
                  </a:cubicBezTo>
                  <a:cubicBezTo>
                    <a:pt x="3787" y="16494"/>
                    <a:pt x="2462" y="19311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6" name="chenying0907 73"/>
            <p:cNvSpPr/>
            <p:nvPr/>
          </p:nvSpPr>
          <p:spPr>
            <a:xfrm>
              <a:off x="9262849" y="5460224"/>
              <a:ext cx="252300" cy="225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1" extrusionOk="0">
                  <a:moveTo>
                    <a:pt x="5467" y="20521"/>
                  </a:moveTo>
                  <a:cubicBezTo>
                    <a:pt x="3631" y="15109"/>
                    <a:pt x="3342" y="13320"/>
                    <a:pt x="0" y="8678"/>
                  </a:cubicBezTo>
                  <a:cubicBezTo>
                    <a:pt x="2108" y="5304"/>
                    <a:pt x="10453" y="-1079"/>
                    <a:pt x="14584" y="157"/>
                  </a:cubicBezTo>
                  <a:cubicBezTo>
                    <a:pt x="19138" y="1518"/>
                    <a:pt x="19726" y="8016"/>
                    <a:pt x="21600" y="12706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7" name="chenying0907 74"/>
            <p:cNvSpPr/>
            <p:nvPr/>
          </p:nvSpPr>
          <p:spPr>
            <a:xfrm>
              <a:off x="8671704" y="5460224"/>
              <a:ext cx="2448196" cy="645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69" extrusionOk="0">
                  <a:moveTo>
                    <a:pt x="14009" y="252"/>
                  </a:moveTo>
                  <a:cubicBezTo>
                    <a:pt x="16943" y="1606"/>
                    <a:pt x="20097" y="11755"/>
                    <a:pt x="21600" y="20402"/>
                  </a:cubicBezTo>
                  <a:cubicBezTo>
                    <a:pt x="19711" y="20529"/>
                    <a:pt x="18057" y="20455"/>
                    <a:pt x="16301" y="20357"/>
                  </a:cubicBezTo>
                  <a:cubicBezTo>
                    <a:pt x="14010" y="20228"/>
                    <a:pt x="11629" y="20256"/>
                    <a:pt x="9330" y="20212"/>
                  </a:cubicBezTo>
                  <a:cubicBezTo>
                    <a:pt x="6212" y="20152"/>
                    <a:pt x="3110" y="20667"/>
                    <a:pt x="0" y="20050"/>
                  </a:cubicBezTo>
                  <a:cubicBezTo>
                    <a:pt x="933" y="18635"/>
                    <a:pt x="2612" y="13591"/>
                    <a:pt x="3266" y="12086"/>
                  </a:cubicBezTo>
                  <a:cubicBezTo>
                    <a:pt x="4290" y="9732"/>
                    <a:pt x="5377" y="7783"/>
                    <a:pt x="6484" y="5988"/>
                  </a:cubicBezTo>
                  <a:cubicBezTo>
                    <a:pt x="8792" y="2247"/>
                    <a:pt x="11443" y="-933"/>
                    <a:pt x="14009" y="252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893763" y="1026643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商品界面</a:t>
            </a:r>
          </a:p>
        </p:txBody>
      </p:sp>
      <p:pic>
        <p:nvPicPr>
          <p:cNvPr id="18" name="图片 20" descr="LL(_`{4U]F}S}6}$`O%2CV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10" y="1890078"/>
            <a:ext cx="6112510" cy="2700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21" descr="5GC3KKJTUW9@ERUU1HXX$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860" y="3396298"/>
            <a:ext cx="6108700" cy="3042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921869" y="2006606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7200">
                <a:solidFill>
                  <a:schemeClr val="tx2"/>
                </a:solidFill>
                <a:latin typeface="DFPShaoNvW5-GB" charset="-122"/>
                <a:ea typeface="DFPShaoNvW5-GB" charset="-122"/>
                <a:cs typeface="DFPShaoNvW5-GB" charset="-122"/>
              </a:rPr>
              <a:t>目录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410136" y="170405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项目简介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31237" y="1355250"/>
            <a:ext cx="34050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4800">
                <a:solidFill>
                  <a:schemeClr val="tx2"/>
                </a:solidFill>
                <a:latin typeface="DFPShaoNvW5-GB" charset="-122"/>
                <a:ea typeface="DFPShaoNvW5-GB" charset="-122"/>
                <a:cs typeface="DFPShaoNvW5-GB" charset="-122"/>
              </a:rPr>
              <a:t>Contents</a:t>
            </a:r>
            <a:endParaRPr kumimoji="1" lang="zh-CN" altLang="en-US" sz="4800">
              <a:solidFill>
                <a:schemeClr val="tx2"/>
              </a:solidFill>
              <a:latin typeface="DFPShaoNvW5-GB" charset="-122"/>
              <a:ea typeface="DFPShaoNvW5-GB" charset="-122"/>
              <a:cs typeface="DFPShaoNvW5-GB" charset="-122"/>
            </a:endParaRPr>
          </a:p>
        </p:txBody>
      </p:sp>
      <p:grpSp>
        <p:nvGrpSpPr>
          <p:cNvPr id="68" name="组 67"/>
          <p:cNvGrpSpPr/>
          <p:nvPr/>
        </p:nvGrpSpPr>
        <p:grpSpPr>
          <a:xfrm>
            <a:off x="6528664" y="1618363"/>
            <a:ext cx="714896" cy="842464"/>
            <a:chOff x="6528664" y="1618363"/>
            <a:chExt cx="714896" cy="842464"/>
          </a:xfrm>
        </p:grpSpPr>
        <p:sp>
          <p:nvSpPr>
            <p:cNvPr id="27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22231" y="1808762"/>
              <a:ext cx="4154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latin typeface="DFPShaoNvW5-GB" charset="-122"/>
                  <a:ea typeface="DFPShaoNvW5-GB" charset="-122"/>
                  <a:cs typeface="DFPShaoNvW5-GB" charset="-122"/>
                </a:rPr>
                <a:t>1</a:t>
              </a:r>
              <a:endParaRPr kumimoji="1" lang="zh-CN" altLang="en-US" sz="24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grpSp>
        <p:nvGrpSpPr>
          <p:cNvPr id="55" name="Group 98"/>
          <p:cNvGrpSpPr/>
          <p:nvPr/>
        </p:nvGrpSpPr>
        <p:grpSpPr>
          <a:xfrm>
            <a:off x="-7636560" y="4658289"/>
            <a:ext cx="14520706" cy="15082672"/>
            <a:chOff x="0" y="0"/>
            <a:chExt cx="1232382" cy="1280079"/>
          </a:xfrm>
        </p:grpSpPr>
        <p:sp>
          <p:nvSpPr>
            <p:cNvPr id="56" name="chenying0907 92"/>
            <p:cNvSpPr/>
            <p:nvPr/>
          </p:nvSpPr>
          <p:spPr>
            <a:xfrm>
              <a:off x="63500" y="431806"/>
              <a:ext cx="1168883" cy="848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9" h="20335" extrusionOk="0">
                  <a:moveTo>
                    <a:pt x="13379" y="9888"/>
                  </a:moveTo>
                  <a:cubicBezTo>
                    <a:pt x="16156" y="7987"/>
                    <a:pt x="19260" y="4290"/>
                    <a:pt x="20047" y="0"/>
                  </a:cubicBezTo>
                  <a:cubicBezTo>
                    <a:pt x="21600" y="7245"/>
                    <a:pt x="19676" y="14890"/>
                    <a:pt x="14434" y="18706"/>
                  </a:cubicBezTo>
                  <a:cubicBezTo>
                    <a:pt x="10460" y="21600"/>
                    <a:pt x="5646" y="20542"/>
                    <a:pt x="2448" y="16290"/>
                  </a:cubicBezTo>
                  <a:cubicBezTo>
                    <a:pt x="1349" y="14829"/>
                    <a:pt x="841" y="13153"/>
                    <a:pt x="0" y="11506"/>
                  </a:cubicBezTo>
                  <a:cubicBezTo>
                    <a:pt x="415" y="12319"/>
                    <a:pt x="2222" y="12745"/>
                    <a:pt x="2888" y="12873"/>
                  </a:cubicBezTo>
                  <a:cubicBezTo>
                    <a:pt x="4049" y="13097"/>
                    <a:pt x="5240" y="12941"/>
                    <a:pt x="6395" y="12727"/>
                  </a:cubicBezTo>
                  <a:cubicBezTo>
                    <a:pt x="8821" y="12276"/>
                    <a:pt x="11185" y="11390"/>
                    <a:pt x="13379" y="988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" name="chenying0907 93"/>
            <p:cNvSpPr/>
            <p:nvPr/>
          </p:nvSpPr>
          <p:spPr>
            <a:xfrm>
              <a:off x="0" y="6"/>
              <a:ext cx="1229464" cy="1277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4" h="17624" extrusionOk="0">
                  <a:moveTo>
                    <a:pt x="18089" y="13212"/>
                  </a:moveTo>
                  <a:cubicBezTo>
                    <a:pt x="20793" y="8665"/>
                    <a:pt x="19051" y="1688"/>
                    <a:pt x="12580" y="249"/>
                  </a:cubicBezTo>
                  <a:cubicBezTo>
                    <a:pt x="5779" y="-1264"/>
                    <a:pt x="-807" y="4397"/>
                    <a:pt x="81" y="10133"/>
                  </a:cubicBezTo>
                  <a:cubicBezTo>
                    <a:pt x="1215" y="17455"/>
                    <a:pt x="11799" y="20336"/>
                    <a:pt x="17105" y="14539"/>
                  </a:cubicBezTo>
                  <a:cubicBezTo>
                    <a:pt x="17481" y="14129"/>
                    <a:pt x="17809" y="13683"/>
                    <a:pt x="18089" y="13212"/>
                  </a:cubicBezTo>
                  <a:close/>
                </a:path>
              </a:pathLst>
            </a:custGeom>
            <a:noFill/>
            <a:ln w="762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" name="chenying0907 94"/>
            <p:cNvSpPr/>
            <p:nvPr/>
          </p:nvSpPr>
          <p:spPr>
            <a:xfrm flipH="1" flipV="1">
              <a:off x="598375" y="0"/>
              <a:ext cx="12664" cy="1275141"/>
            </a:xfrm>
            <a:prstGeom prst="line">
              <a:avLst/>
            </a:pr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chenying0907 95"/>
            <p:cNvSpPr/>
            <p:nvPr/>
          </p:nvSpPr>
          <p:spPr>
            <a:xfrm>
              <a:off x="228599" y="6"/>
              <a:ext cx="761433" cy="1264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7" h="18273" extrusionOk="0">
                  <a:moveTo>
                    <a:pt x="12391" y="18096"/>
                  </a:moveTo>
                  <a:cubicBezTo>
                    <a:pt x="20299" y="16704"/>
                    <a:pt x="20971" y="9754"/>
                    <a:pt x="20010" y="6028"/>
                  </a:cubicBezTo>
                  <a:cubicBezTo>
                    <a:pt x="19534" y="4185"/>
                    <a:pt x="18487" y="1426"/>
                    <a:pt x="14982" y="544"/>
                  </a:cubicBezTo>
                  <a:cubicBezTo>
                    <a:pt x="3960" y="-2230"/>
                    <a:pt x="-629" y="6301"/>
                    <a:pt x="69" y="10363"/>
                  </a:cubicBezTo>
                  <a:cubicBezTo>
                    <a:pt x="598" y="13437"/>
                    <a:pt x="5155" y="19370"/>
                    <a:pt x="12391" y="18096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" name="chenying0907 96"/>
            <p:cNvSpPr/>
            <p:nvPr/>
          </p:nvSpPr>
          <p:spPr>
            <a:xfrm>
              <a:off x="50800" y="381006"/>
              <a:ext cx="1143000" cy="53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084" extrusionOk="0">
                  <a:moveTo>
                    <a:pt x="0" y="10975"/>
                  </a:moveTo>
                  <a:cubicBezTo>
                    <a:pt x="5633" y="-4190"/>
                    <a:pt x="11507" y="-2443"/>
                    <a:pt x="17154" y="8930"/>
                  </a:cubicBezTo>
                  <a:cubicBezTo>
                    <a:pt x="18363" y="11362"/>
                    <a:pt x="19610" y="11211"/>
                    <a:pt x="20810" y="14623"/>
                  </a:cubicBezTo>
                  <a:cubicBezTo>
                    <a:pt x="21087" y="15412"/>
                    <a:pt x="21308" y="17410"/>
                    <a:pt x="21600" y="1703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" name="chenying0907 97"/>
            <p:cNvSpPr/>
            <p:nvPr/>
          </p:nvSpPr>
          <p:spPr>
            <a:xfrm>
              <a:off x="38100" y="825506"/>
              <a:ext cx="1163030" cy="32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83" extrusionOk="0">
                  <a:moveTo>
                    <a:pt x="0" y="13166"/>
                  </a:moveTo>
                  <a:cubicBezTo>
                    <a:pt x="1349" y="4232"/>
                    <a:pt x="2977" y="14571"/>
                    <a:pt x="4335" y="16158"/>
                  </a:cubicBezTo>
                  <a:cubicBezTo>
                    <a:pt x="8003" y="20406"/>
                    <a:pt x="11670" y="21600"/>
                    <a:pt x="15337" y="15282"/>
                  </a:cubicBezTo>
                  <a:cubicBezTo>
                    <a:pt x="17520" y="11503"/>
                    <a:pt x="19444" y="14571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2" name="Group 22"/>
          <p:cNvGrpSpPr/>
          <p:nvPr/>
        </p:nvGrpSpPr>
        <p:grpSpPr>
          <a:xfrm rot="1234529">
            <a:off x="482285" y="2454063"/>
            <a:ext cx="2146377" cy="980262"/>
            <a:chOff x="0" y="-1"/>
            <a:chExt cx="1887191" cy="861891"/>
          </a:xfrm>
        </p:grpSpPr>
        <p:sp>
          <p:nvSpPr>
            <p:cNvPr id="63" name="chenying0907 20"/>
            <p:cNvSpPr/>
            <p:nvPr/>
          </p:nvSpPr>
          <p:spPr>
            <a:xfrm>
              <a:off x="279400" y="406400"/>
              <a:ext cx="1606206" cy="455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45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" name="chenying0907 21"/>
            <p:cNvSpPr/>
            <p:nvPr/>
          </p:nvSpPr>
          <p:spPr>
            <a:xfrm>
              <a:off x="0" y="-1"/>
              <a:ext cx="1887191" cy="848841"/>
            </a:xfrm>
            <a:custGeom>
              <a:avLst/>
              <a:gdLst>
                <a:gd name="connsiteX0" fmla="*/ 7770 w 21600"/>
                <a:gd name="connsiteY0" fmla="*/ 21519 h 23557"/>
                <a:gd name="connsiteX1" fmla="*/ 0 w 21600"/>
                <a:gd name="connsiteY1" fmla="*/ 21519 h 23557"/>
                <a:gd name="connsiteX2" fmla="*/ 745 w 21600"/>
                <a:gd name="connsiteY2" fmla="*/ 12132 h 23557"/>
                <a:gd name="connsiteX3" fmla="*/ 4557 w 21600"/>
                <a:gd name="connsiteY3" fmla="*/ 10885 h 23557"/>
                <a:gd name="connsiteX4" fmla="*/ 8782 w 21600"/>
                <a:gd name="connsiteY4" fmla="*/ 1 h 23557"/>
                <a:gd name="connsiteX5" fmla="*/ 13726 w 21600"/>
                <a:gd name="connsiteY5" fmla="*/ 11178 h 23557"/>
                <a:gd name="connsiteX6" fmla="*/ 19043 w 21600"/>
                <a:gd name="connsiteY6" fmla="*/ 7147 h 23557"/>
                <a:gd name="connsiteX7" fmla="*/ 21600 w 21600"/>
                <a:gd name="connsiteY7" fmla="*/ 21519 h 23557"/>
                <a:gd name="connsiteX8" fmla="*/ 8690 w 21600"/>
                <a:gd name="connsiteY8" fmla="*/ 23557 h 23557"/>
                <a:gd name="connsiteX0-1" fmla="*/ 7770 w 21600"/>
                <a:gd name="connsiteY0-2" fmla="*/ 21519 h 21519"/>
                <a:gd name="connsiteX1-3" fmla="*/ 0 w 21600"/>
                <a:gd name="connsiteY1-4" fmla="*/ 21519 h 21519"/>
                <a:gd name="connsiteX2-5" fmla="*/ 745 w 21600"/>
                <a:gd name="connsiteY2-6" fmla="*/ 12132 h 21519"/>
                <a:gd name="connsiteX3-7" fmla="*/ 4557 w 21600"/>
                <a:gd name="connsiteY3-8" fmla="*/ 10885 h 21519"/>
                <a:gd name="connsiteX4-9" fmla="*/ 8782 w 21600"/>
                <a:gd name="connsiteY4-10" fmla="*/ 1 h 21519"/>
                <a:gd name="connsiteX5-11" fmla="*/ 13726 w 21600"/>
                <a:gd name="connsiteY5-12" fmla="*/ 11178 h 21519"/>
                <a:gd name="connsiteX6-13" fmla="*/ 19043 w 21600"/>
                <a:gd name="connsiteY6-14" fmla="*/ 7147 h 21519"/>
                <a:gd name="connsiteX7-15" fmla="*/ 21600 w 21600"/>
                <a:gd name="connsiteY7-16" fmla="*/ 21519 h 21519"/>
                <a:gd name="connsiteX0-17" fmla="*/ 0 w 21600"/>
                <a:gd name="connsiteY0-18" fmla="*/ 21519 h 21519"/>
                <a:gd name="connsiteX1-19" fmla="*/ 745 w 21600"/>
                <a:gd name="connsiteY1-20" fmla="*/ 12132 h 21519"/>
                <a:gd name="connsiteX2-21" fmla="*/ 4557 w 21600"/>
                <a:gd name="connsiteY2-22" fmla="*/ 10885 h 21519"/>
                <a:gd name="connsiteX3-23" fmla="*/ 8782 w 21600"/>
                <a:gd name="connsiteY3-24" fmla="*/ 1 h 21519"/>
                <a:gd name="connsiteX4-25" fmla="*/ 13726 w 21600"/>
                <a:gd name="connsiteY4-26" fmla="*/ 11178 h 21519"/>
                <a:gd name="connsiteX5-27" fmla="*/ 19043 w 21600"/>
                <a:gd name="connsiteY5-28" fmla="*/ 7147 h 21519"/>
                <a:gd name="connsiteX6-29" fmla="*/ 21600 w 21600"/>
                <a:gd name="connsiteY6-30" fmla="*/ 21519 h 2151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21600" h="21519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5" name="Group 22"/>
          <p:cNvGrpSpPr/>
          <p:nvPr/>
        </p:nvGrpSpPr>
        <p:grpSpPr>
          <a:xfrm rot="2133593">
            <a:off x="3993938" y="5500414"/>
            <a:ext cx="588962" cy="268982"/>
            <a:chOff x="0" y="-1"/>
            <a:chExt cx="1887191" cy="861891"/>
          </a:xfrm>
        </p:grpSpPr>
        <p:sp>
          <p:nvSpPr>
            <p:cNvPr id="66" name="chenying0907 20"/>
            <p:cNvSpPr/>
            <p:nvPr/>
          </p:nvSpPr>
          <p:spPr>
            <a:xfrm>
              <a:off x="279400" y="406400"/>
              <a:ext cx="1606206" cy="455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45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" name="chenying0907 21"/>
            <p:cNvSpPr/>
            <p:nvPr/>
          </p:nvSpPr>
          <p:spPr>
            <a:xfrm>
              <a:off x="0" y="-1"/>
              <a:ext cx="1887191" cy="848841"/>
            </a:xfrm>
            <a:custGeom>
              <a:avLst/>
              <a:gdLst>
                <a:gd name="connsiteX0" fmla="*/ 7770 w 21600"/>
                <a:gd name="connsiteY0" fmla="*/ 21519 h 23557"/>
                <a:gd name="connsiteX1" fmla="*/ 0 w 21600"/>
                <a:gd name="connsiteY1" fmla="*/ 21519 h 23557"/>
                <a:gd name="connsiteX2" fmla="*/ 745 w 21600"/>
                <a:gd name="connsiteY2" fmla="*/ 12132 h 23557"/>
                <a:gd name="connsiteX3" fmla="*/ 4557 w 21600"/>
                <a:gd name="connsiteY3" fmla="*/ 10885 h 23557"/>
                <a:gd name="connsiteX4" fmla="*/ 8782 w 21600"/>
                <a:gd name="connsiteY4" fmla="*/ 1 h 23557"/>
                <a:gd name="connsiteX5" fmla="*/ 13726 w 21600"/>
                <a:gd name="connsiteY5" fmla="*/ 11178 h 23557"/>
                <a:gd name="connsiteX6" fmla="*/ 19043 w 21600"/>
                <a:gd name="connsiteY6" fmla="*/ 7147 h 23557"/>
                <a:gd name="connsiteX7" fmla="*/ 21600 w 21600"/>
                <a:gd name="connsiteY7" fmla="*/ 21519 h 23557"/>
                <a:gd name="connsiteX8" fmla="*/ 8690 w 21600"/>
                <a:gd name="connsiteY8" fmla="*/ 23557 h 23557"/>
                <a:gd name="connsiteX0-1" fmla="*/ 7770 w 21600"/>
                <a:gd name="connsiteY0-2" fmla="*/ 21519 h 21519"/>
                <a:gd name="connsiteX1-3" fmla="*/ 0 w 21600"/>
                <a:gd name="connsiteY1-4" fmla="*/ 21519 h 21519"/>
                <a:gd name="connsiteX2-5" fmla="*/ 745 w 21600"/>
                <a:gd name="connsiteY2-6" fmla="*/ 12132 h 21519"/>
                <a:gd name="connsiteX3-7" fmla="*/ 4557 w 21600"/>
                <a:gd name="connsiteY3-8" fmla="*/ 10885 h 21519"/>
                <a:gd name="connsiteX4-9" fmla="*/ 8782 w 21600"/>
                <a:gd name="connsiteY4-10" fmla="*/ 1 h 21519"/>
                <a:gd name="connsiteX5-11" fmla="*/ 13726 w 21600"/>
                <a:gd name="connsiteY5-12" fmla="*/ 11178 h 21519"/>
                <a:gd name="connsiteX6-13" fmla="*/ 19043 w 21600"/>
                <a:gd name="connsiteY6-14" fmla="*/ 7147 h 21519"/>
                <a:gd name="connsiteX7-15" fmla="*/ 21600 w 21600"/>
                <a:gd name="connsiteY7-16" fmla="*/ 21519 h 21519"/>
                <a:gd name="connsiteX0-17" fmla="*/ 0 w 21600"/>
                <a:gd name="connsiteY0-18" fmla="*/ 21519 h 21519"/>
                <a:gd name="connsiteX1-19" fmla="*/ 745 w 21600"/>
                <a:gd name="connsiteY1-20" fmla="*/ 12132 h 21519"/>
                <a:gd name="connsiteX2-21" fmla="*/ 4557 w 21600"/>
                <a:gd name="connsiteY2-22" fmla="*/ 10885 h 21519"/>
                <a:gd name="connsiteX3-23" fmla="*/ 8782 w 21600"/>
                <a:gd name="connsiteY3-24" fmla="*/ 1 h 21519"/>
                <a:gd name="connsiteX4-25" fmla="*/ 13726 w 21600"/>
                <a:gd name="connsiteY4-26" fmla="*/ 11178 h 21519"/>
                <a:gd name="connsiteX5-27" fmla="*/ 19043 w 21600"/>
                <a:gd name="connsiteY5-28" fmla="*/ 7147 h 21519"/>
                <a:gd name="connsiteX6-29" fmla="*/ 21600 w 21600"/>
                <a:gd name="connsiteY6-30" fmla="*/ 21519 h 2151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21600" h="21519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8019201" y="282419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功能介绍</a:t>
            </a:r>
          </a:p>
        </p:txBody>
      </p:sp>
      <p:grpSp>
        <p:nvGrpSpPr>
          <p:cNvPr id="73" name="组 72"/>
          <p:cNvGrpSpPr/>
          <p:nvPr/>
        </p:nvGrpSpPr>
        <p:grpSpPr>
          <a:xfrm>
            <a:off x="7137729" y="2738504"/>
            <a:ext cx="714896" cy="842464"/>
            <a:chOff x="6528664" y="1618363"/>
            <a:chExt cx="714896" cy="842464"/>
          </a:xfrm>
        </p:grpSpPr>
        <p:sp>
          <p:nvSpPr>
            <p:cNvPr id="74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722231" y="1808762"/>
              <a:ext cx="4154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latin typeface="DFPShaoNvW5-GB" charset="-122"/>
                  <a:ea typeface="DFPShaoNvW5-GB" charset="-122"/>
                  <a:cs typeface="DFPShaoNvW5-GB" charset="-122"/>
                </a:rPr>
                <a:t>2</a:t>
              </a:r>
              <a:endParaRPr kumimoji="1" lang="zh-CN" altLang="en-US" sz="24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7494995" y="394474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项目展示</a:t>
            </a:r>
          </a:p>
        </p:txBody>
      </p:sp>
      <p:grpSp>
        <p:nvGrpSpPr>
          <p:cNvPr id="77" name="组 76"/>
          <p:cNvGrpSpPr/>
          <p:nvPr/>
        </p:nvGrpSpPr>
        <p:grpSpPr>
          <a:xfrm>
            <a:off x="6613523" y="3859048"/>
            <a:ext cx="714896" cy="842464"/>
            <a:chOff x="6528664" y="1618363"/>
            <a:chExt cx="714896" cy="842464"/>
          </a:xfrm>
        </p:grpSpPr>
        <p:sp>
          <p:nvSpPr>
            <p:cNvPr id="78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6722231" y="1808762"/>
              <a:ext cx="4154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latin typeface="DFPShaoNvW5-GB" charset="-122"/>
                  <a:ea typeface="DFPShaoNvW5-GB" charset="-122"/>
                  <a:cs typeface="DFPShaoNvW5-GB" charset="-122"/>
                </a:rPr>
                <a:t>3</a:t>
              </a:r>
              <a:endParaRPr kumimoji="1" lang="zh-CN" altLang="en-US" sz="24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8104060" y="506488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成员介绍</a:t>
            </a:r>
          </a:p>
        </p:txBody>
      </p:sp>
      <p:grpSp>
        <p:nvGrpSpPr>
          <p:cNvPr id="81" name="组 80"/>
          <p:cNvGrpSpPr/>
          <p:nvPr/>
        </p:nvGrpSpPr>
        <p:grpSpPr>
          <a:xfrm>
            <a:off x="7222588" y="4979189"/>
            <a:ext cx="714896" cy="842464"/>
            <a:chOff x="6528664" y="1618363"/>
            <a:chExt cx="714896" cy="842464"/>
          </a:xfrm>
        </p:grpSpPr>
        <p:sp>
          <p:nvSpPr>
            <p:cNvPr id="82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6722231" y="1808762"/>
              <a:ext cx="4154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latin typeface="DFPShaoNvW5-GB" charset="-122"/>
                  <a:ea typeface="DFPShaoNvW5-GB" charset="-122"/>
                  <a:cs typeface="DFPShaoNvW5-GB" charset="-122"/>
                </a:rPr>
                <a:t>4</a:t>
              </a:r>
              <a:endParaRPr kumimoji="1" lang="zh-CN" altLang="en-US" sz="24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72" grpId="0"/>
      <p:bldP spid="76" grpId="0"/>
      <p:bldP spid="8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线连接符 22"/>
          <p:cNvCxnSpPr/>
          <p:nvPr/>
        </p:nvCxnSpPr>
        <p:spPr>
          <a:xfrm flipH="1">
            <a:off x="7225499" y="3133575"/>
            <a:ext cx="2051166" cy="4284878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cxnSp>
        <p:nvCxnSpPr>
          <p:cNvPr id="25" name="直线连接符 24"/>
          <p:cNvCxnSpPr/>
          <p:nvPr/>
        </p:nvCxnSpPr>
        <p:spPr>
          <a:xfrm flipH="1" flipV="1">
            <a:off x="-721545" y="135125"/>
            <a:ext cx="8933378" cy="1099869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grpSp>
        <p:nvGrpSpPr>
          <p:cNvPr id="21" name="组 20"/>
          <p:cNvGrpSpPr/>
          <p:nvPr/>
        </p:nvGrpSpPr>
        <p:grpSpPr>
          <a:xfrm>
            <a:off x="8012351" y="1936096"/>
            <a:ext cx="775336" cy="938951"/>
            <a:chOff x="8012351" y="1936096"/>
            <a:chExt cx="775336" cy="938951"/>
          </a:xfrm>
        </p:grpSpPr>
        <p:sp>
          <p:nvSpPr>
            <p:cNvPr id="6" name="chenying0907 63"/>
            <p:cNvSpPr/>
            <p:nvPr/>
          </p:nvSpPr>
          <p:spPr>
            <a:xfrm>
              <a:off x="8012351" y="1936096"/>
              <a:ext cx="775336" cy="938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2" h="20210" extrusionOk="0">
                  <a:moveTo>
                    <a:pt x="5196" y="0"/>
                  </a:moveTo>
                  <a:cubicBezTo>
                    <a:pt x="-562" y="3892"/>
                    <a:pt x="-1328" y="9064"/>
                    <a:pt x="1882" y="14521"/>
                  </a:cubicBezTo>
                  <a:cubicBezTo>
                    <a:pt x="5509" y="20686"/>
                    <a:pt x="15589" y="21600"/>
                    <a:pt x="20272" y="18419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2" name="chenying0907 69"/>
            <p:cNvSpPr/>
            <p:nvPr/>
          </p:nvSpPr>
          <p:spPr>
            <a:xfrm>
              <a:off x="8171505" y="2254404"/>
              <a:ext cx="248368" cy="344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3804" y="0"/>
                  </a:moveTo>
                  <a:cubicBezTo>
                    <a:pt x="1682" y="2528"/>
                    <a:pt x="720" y="6989"/>
                    <a:pt x="0" y="9644"/>
                  </a:cubicBezTo>
                  <a:cubicBezTo>
                    <a:pt x="3959" y="9042"/>
                    <a:pt x="9361" y="10535"/>
                    <a:pt x="13386" y="9998"/>
                  </a:cubicBezTo>
                  <a:cubicBezTo>
                    <a:pt x="11808" y="13338"/>
                    <a:pt x="13382" y="17337"/>
                    <a:pt x="10481" y="20910"/>
                  </a:cubicBezTo>
                  <a:cubicBezTo>
                    <a:pt x="13735" y="21163"/>
                    <a:pt x="18256" y="21600"/>
                    <a:pt x="21600" y="21123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8126031" y="1026643"/>
            <a:ext cx="3586589" cy="5083192"/>
            <a:chOff x="8126031" y="1026643"/>
            <a:chExt cx="3586589" cy="5083192"/>
          </a:xfrm>
        </p:grpSpPr>
        <p:sp>
          <p:nvSpPr>
            <p:cNvPr id="3" name="chenying0907 60"/>
            <p:cNvSpPr/>
            <p:nvPr/>
          </p:nvSpPr>
          <p:spPr>
            <a:xfrm>
              <a:off x="8535286" y="1299479"/>
              <a:ext cx="1626209" cy="1841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600" extrusionOk="0">
                  <a:moveTo>
                    <a:pt x="20714" y="0"/>
                  </a:moveTo>
                  <a:cubicBezTo>
                    <a:pt x="20560" y="340"/>
                    <a:pt x="21409" y="1795"/>
                    <a:pt x="21485" y="2244"/>
                  </a:cubicBezTo>
                  <a:cubicBezTo>
                    <a:pt x="21600" y="2926"/>
                    <a:pt x="21557" y="3608"/>
                    <a:pt x="21211" y="4236"/>
                  </a:cubicBezTo>
                  <a:cubicBezTo>
                    <a:pt x="20383" y="5739"/>
                    <a:pt x="18269" y="6573"/>
                    <a:pt x="16661" y="7258"/>
                  </a:cubicBezTo>
                  <a:cubicBezTo>
                    <a:pt x="17031" y="7100"/>
                    <a:pt x="12271" y="14800"/>
                    <a:pt x="9563" y="21600"/>
                  </a:cubicBezTo>
                  <a:cubicBezTo>
                    <a:pt x="7479" y="20527"/>
                    <a:pt x="5410" y="19314"/>
                    <a:pt x="3640" y="17857"/>
                  </a:cubicBezTo>
                  <a:cubicBezTo>
                    <a:pt x="2045" y="16544"/>
                    <a:pt x="471" y="15283"/>
                    <a:pt x="0" y="13334"/>
                  </a:cubicBezTo>
                  <a:cubicBezTo>
                    <a:pt x="5847" y="14455"/>
                    <a:pt x="10463" y="9898"/>
                    <a:pt x="13582" y="6209"/>
                  </a:cubicBezTo>
                  <a:cubicBezTo>
                    <a:pt x="14725" y="4857"/>
                    <a:pt x="16375" y="4288"/>
                    <a:pt x="17836" y="3260"/>
                  </a:cubicBezTo>
                  <a:cubicBezTo>
                    <a:pt x="19094" y="2376"/>
                    <a:pt x="20115" y="1325"/>
                    <a:pt x="20714" y="0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4" name="chenying0907 61"/>
            <p:cNvSpPr/>
            <p:nvPr/>
          </p:nvSpPr>
          <p:spPr>
            <a:xfrm>
              <a:off x="11218173" y="3459429"/>
              <a:ext cx="494447" cy="456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0996" extrusionOk="0">
                  <a:moveTo>
                    <a:pt x="21399" y="9595"/>
                  </a:moveTo>
                  <a:cubicBezTo>
                    <a:pt x="21600" y="7156"/>
                    <a:pt x="21001" y="4989"/>
                    <a:pt x="19823" y="2927"/>
                  </a:cubicBezTo>
                  <a:cubicBezTo>
                    <a:pt x="19477" y="2320"/>
                    <a:pt x="19164" y="1448"/>
                    <a:pt x="18637" y="1004"/>
                  </a:cubicBezTo>
                  <a:cubicBezTo>
                    <a:pt x="18088" y="540"/>
                    <a:pt x="16063" y="423"/>
                    <a:pt x="15795" y="0"/>
                  </a:cubicBezTo>
                  <a:cubicBezTo>
                    <a:pt x="17162" y="2167"/>
                    <a:pt x="16400" y="6177"/>
                    <a:pt x="15405" y="8322"/>
                  </a:cubicBezTo>
                  <a:cubicBezTo>
                    <a:pt x="12323" y="14966"/>
                    <a:pt x="5515" y="13694"/>
                    <a:pt x="0" y="15734"/>
                  </a:cubicBezTo>
                  <a:cubicBezTo>
                    <a:pt x="1943" y="20095"/>
                    <a:pt x="5426" y="21600"/>
                    <a:pt x="9623" y="20783"/>
                  </a:cubicBezTo>
                  <a:cubicBezTo>
                    <a:pt x="10510" y="20611"/>
                    <a:pt x="11429" y="20334"/>
                    <a:pt x="12372" y="19941"/>
                  </a:cubicBezTo>
                  <a:cubicBezTo>
                    <a:pt x="15962" y="18450"/>
                    <a:pt x="21035" y="13980"/>
                    <a:pt x="21399" y="9595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5" name="chenying0907 62"/>
            <p:cNvSpPr/>
            <p:nvPr/>
          </p:nvSpPr>
          <p:spPr>
            <a:xfrm>
              <a:off x="9535685" y="5755798"/>
              <a:ext cx="1580309" cy="354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11" extrusionOk="0">
                  <a:moveTo>
                    <a:pt x="10806" y="11088"/>
                  </a:moveTo>
                  <a:cubicBezTo>
                    <a:pt x="11834" y="10437"/>
                    <a:pt x="12850" y="9582"/>
                    <a:pt x="13838" y="8316"/>
                  </a:cubicBezTo>
                  <a:cubicBezTo>
                    <a:pt x="14557" y="7396"/>
                    <a:pt x="17518" y="4422"/>
                    <a:pt x="17477" y="0"/>
                  </a:cubicBezTo>
                  <a:cubicBezTo>
                    <a:pt x="17783" y="2619"/>
                    <a:pt x="18348" y="3388"/>
                    <a:pt x="18792" y="5333"/>
                  </a:cubicBezTo>
                  <a:cubicBezTo>
                    <a:pt x="19218" y="7200"/>
                    <a:pt x="19515" y="9991"/>
                    <a:pt x="19897" y="12067"/>
                  </a:cubicBezTo>
                  <a:cubicBezTo>
                    <a:pt x="20113" y="13238"/>
                    <a:pt x="21239" y="20345"/>
                    <a:pt x="21600" y="20316"/>
                  </a:cubicBezTo>
                  <a:cubicBezTo>
                    <a:pt x="18674" y="20549"/>
                    <a:pt x="16112" y="20413"/>
                    <a:pt x="13392" y="20232"/>
                  </a:cubicBezTo>
                  <a:cubicBezTo>
                    <a:pt x="8972" y="19939"/>
                    <a:pt x="4397" y="21600"/>
                    <a:pt x="0" y="19638"/>
                  </a:cubicBezTo>
                  <a:cubicBezTo>
                    <a:pt x="3364" y="13159"/>
                    <a:pt x="7167" y="13393"/>
                    <a:pt x="10806" y="1108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7" name="chenying0907 64"/>
            <p:cNvSpPr/>
            <p:nvPr/>
          </p:nvSpPr>
          <p:spPr>
            <a:xfrm>
              <a:off x="8126031" y="1026643"/>
              <a:ext cx="2063237" cy="2106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1" h="21595" extrusionOk="0">
                  <a:moveTo>
                    <a:pt x="15936" y="45"/>
                  </a:moveTo>
                  <a:cubicBezTo>
                    <a:pt x="17139" y="254"/>
                    <a:pt x="18196" y="1159"/>
                    <a:pt x="18862" y="2228"/>
                  </a:cubicBezTo>
                  <a:cubicBezTo>
                    <a:pt x="21142" y="5887"/>
                    <a:pt x="19099" y="7580"/>
                    <a:pt x="16211" y="9061"/>
                  </a:cubicBezTo>
                  <a:cubicBezTo>
                    <a:pt x="16480" y="8923"/>
                    <a:pt x="13025" y="15652"/>
                    <a:pt x="11059" y="21595"/>
                  </a:cubicBezTo>
                  <a:cubicBezTo>
                    <a:pt x="6046" y="18488"/>
                    <a:pt x="3336" y="15042"/>
                    <a:pt x="1442" y="9710"/>
                  </a:cubicBezTo>
                  <a:cubicBezTo>
                    <a:pt x="1090" y="8720"/>
                    <a:pt x="-458" y="4146"/>
                    <a:pt x="133" y="2061"/>
                  </a:cubicBezTo>
                  <a:cubicBezTo>
                    <a:pt x="3247" y="2705"/>
                    <a:pt x="7613" y="2486"/>
                    <a:pt x="11476" y="2408"/>
                  </a:cubicBezTo>
                  <a:cubicBezTo>
                    <a:pt x="11747" y="2496"/>
                    <a:pt x="14442" y="25"/>
                    <a:pt x="15333" y="1"/>
                  </a:cubicBezTo>
                  <a:cubicBezTo>
                    <a:pt x="15537" y="-5"/>
                    <a:pt x="15738" y="10"/>
                    <a:pt x="15936" y="45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8" name="chenying0907 65"/>
            <p:cNvSpPr/>
            <p:nvPr/>
          </p:nvSpPr>
          <p:spPr>
            <a:xfrm>
              <a:off x="9422003" y="1458633"/>
              <a:ext cx="393380" cy="45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340" y="14850"/>
                    <a:pt x="6069" y="7961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9" name="chenying0907 66"/>
            <p:cNvSpPr/>
            <p:nvPr/>
          </p:nvSpPr>
          <p:spPr>
            <a:xfrm>
              <a:off x="9922202" y="1731467"/>
              <a:ext cx="350438" cy="28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828" extrusionOk="0">
                  <a:moveTo>
                    <a:pt x="14014" y="0"/>
                  </a:moveTo>
                  <a:cubicBezTo>
                    <a:pt x="16818" y="2910"/>
                    <a:pt x="18719" y="4860"/>
                    <a:pt x="21600" y="7730"/>
                  </a:cubicBezTo>
                  <a:cubicBezTo>
                    <a:pt x="18569" y="8782"/>
                    <a:pt x="6620" y="21600"/>
                    <a:pt x="0" y="6587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0" name="chenying0907 67"/>
            <p:cNvSpPr/>
            <p:nvPr/>
          </p:nvSpPr>
          <p:spPr>
            <a:xfrm>
              <a:off x="10058620" y="2027041"/>
              <a:ext cx="1109418" cy="151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24" y="3783"/>
                    <a:pt x="9398" y="9521"/>
                    <a:pt x="13730" y="13804"/>
                  </a:cubicBezTo>
                  <a:cubicBezTo>
                    <a:pt x="15527" y="15581"/>
                    <a:pt x="19594" y="19943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1" name="chenying0907 68"/>
            <p:cNvSpPr/>
            <p:nvPr/>
          </p:nvSpPr>
          <p:spPr>
            <a:xfrm>
              <a:off x="10263247" y="1890623"/>
              <a:ext cx="1215573" cy="1506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9" y="1811"/>
                    <a:pt x="7912" y="7379"/>
                    <a:pt x="9609" y="9367"/>
                  </a:cubicBezTo>
                  <a:cubicBezTo>
                    <a:pt x="13603" y="14049"/>
                    <a:pt x="17366" y="17210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3" name="chenying0907 70"/>
            <p:cNvSpPr/>
            <p:nvPr/>
          </p:nvSpPr>
          <p:spPr>
            <a:xfrm>
              <a:off x="11127226" y="3391221"/>
              <a:ext cx="579574" cy="51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749" h="17575" extrusionOk="0">
                  <a:moveTo>
                    <a:pt x="17720" y="9189"/>
                  </a:moveTo>
                  <a:cubicBezTo>
                    <a:pt x="18363" y="1069"/>
                    <a:pt x="8297" y="-2458"/>
                    <a:pt x="3053" y="1850"/>
                  </a:cubicBezTo>
                  <a:cubicBezTo>
                    <a:pt x="-3237" y="7018"/>
                    <a:pt x="837" y="19142"/>
                    <a:pt x="9402" y="17407"/>
                  </a:cubicBezTo>
                  <a:cubicBezTo>
                    <a:pt x="10029" y="17280"/>
                    <a:pt x="10677" y="17076"/>
                    <a:pt x="11344" y="16788"/>
                  </a:cubicBezTo>
                  <a:cubicBezTo>
                    <a:pt x="13879" y="15693"/>
                    <a:pt x="17463" y="12409"/>
                    <a:pt x="17720" y="918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4" name="chenying0907 71"/>
            <p:cNvSpPr/>
            <p:nvPr/>
          </p:nvSpPr>
          <p:spPr>
            <a:xfrm>
              <a:off x="9944939" y="3891420"/>
              <a:ext cx="1282604" cy="1580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542" y="102"/>
                    <a:pt x="21062" y="339"/>
                    <a:pt x="20541" y="978"/>
                  </a:cubicBezTo>
                  <a:cubicBezTo>
                    <a:pt x="19239" y="2577"/>
                    <a:pt x="17284" y="4091"/>
                    <a:pt x="15796" y="5561"/>
                  </a:cubicBezTo>
                  <a:cubicBezTo>
                    <a:pt x="10441" y="10852"/>
                    <a:pt x="5279" y="16260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5" name="chenying0907 72"/>
            <p:cNvSpPr/>
            <p:nvPr/>
          </p:nvSpPr>
          <p:spPr>
            <a:xfrm>
              <a:off x="10376929" y="3868683"/>
              <a:ext cx="1205025" cy="1609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569" y="1652"/>
                    <a:pt x="17653" y="3878"/>
                    <a:pt x="16203" y="5064"/>
                  </a:cubicBezTo>
                  <a:cubicBezTo>
                    <a:pt x="12693" y="7935"/>
                    <a:pt x="10181" y="11364"/>
                    <a:pt x="6620" y="14221"/>
                  </a:cubicBezTo>
                  <a:cubicBezTo>
                    <a:pt x="3787" y="16494"/>
                    <a:pt x="2462" y="19311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6" name="chenying0907 73"/>
            <p:cNvSpPr/>
            <p:nvPr/>
          </p:nvSpPr>
          <p:spPr>
            <a:xfrm>
              <a:off x="9262849" y="5460224"/>
              <a:ext cx="252300" cy="225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1" extrusionOk="0">
                  <a:moveTo>
                    <a:pt x="5467" y="20521"/>
                  </a:moveTo>
                  <a:cubicBezTo>
                    <a:pt x="3631" y="15109"/>
                    <a:pt x="3342" y="13320"/>
                    <a:pt x="0" y="8678"/>
                  </a:cubicBezTo>
                  <a:cubicBezTo>
                    <a:pt x="2108" y="5304"/>
                    <a:pt x="10453" y="-1079"/>
                    <a:pt x="14584" y="157"/>
                  </a:cubicBezTo>
                  <a:cubicBezTo>
                    <a:pt x="19138" y="1518"/>
                    <a:pt x="19726" y="8016"/>
                    <a:pt x="21600" y="12706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7" name="chenying0907 74"/>
            <p:cNvSpPr/>
            <p:nvPr/>
          </p:nvSpPr>
          <p:spPr>
            <a:xfrm>
              <a:off x="8671704" y="5460224"/>
              <a:ext cx="2448196" cy="645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69" extrusionOk="0">
                  <a:moveTo>
                    <a:pt x="14009" y="252"/>
                  </a:moveTo>
                  <a:cubicBezTo>
                    <a:pt x="16943" y="1606"/>
                    <a:pt x="20097" y="11755"/>
                    <a:pt x="21600" y="20402"/>
                  </a:cubicBezTo>
                  <a:cubicBezTo>
                    <a:pt x="19711" y="20529"/>
                    <a:pt x="18057" y="20455"/>
                    <a:pt x="16301" y="20357"/>
                  </a:cubicBezTo>
                  <a:cubicBezTo>
                    <a:pt x="14010" y="20228"/>
                    <a:pt x="11629" y="20256"/>
                    <a:pt x="9330" y="20212"/>
                  </a:cubicBezTo>
                  <a:cubicBezTo>
                    <a:pt x="6212" y="20152"/>
                    <a:pt x="3110" y="20667"/>
                    <a:pt x="0" y="20050"/>
                  </a:cubicBezTo>
                  <a:cubicBezTo>
                    <a:pt x="933" y="18635"/>
                    <a:pt x="2612" y="13591"/>
                    <a:pt x="3266" y="12086"/>
                  </a:cubicBezTo>
                  <a:cubicBezTo>
                    <a:pt x="4290" y="9732"/>
                    <a:pt x="5377" y="7783"/>
                    <a:pt x="6484" y="5988"/>
                  </a:cubicBezTo>
                  <a:cubicBezTo>
                    <a:pt x="8792" y="2247"/>
                    <a:pt x="11443" y="-933"/>
                    <a:pt x="14009" y="252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080963" y="1026643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商品详情界面</a:t>
            </a:r>
          </a:p>
        </p:txBody>
      </p:sp>
      <p:pic>
        <p:nvPicPr>
          <p:cNvPr id="18" name="图片 22" descr="C1AXSN$B336~I69V[TWY~P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45" y="2254250"/>
            <a:ext cx="7277735" cy="2915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54154" y="2356034"/>
            <a:ext cx="1148926" cy="1353942"/>
            <a:chOff x="3443614" y="2355399"/>
            <a:chExt cx="1148926" cy="1353942"/>
          </a:xfrm>
        </p:grpSpPr>
        <p:sp>
          <p:nvSpPr>
            <p:cNvPr id="65" name="chenying0907 232"/>
            <p:cNvSpPr/>
            <p:nvPr/>
          </p:nvSpPr>
          <p:spPr>
            <a:xfrm>
              <a:off x="3443614" y="2355399"/>
              <a:ext cx="1148926" cy="1353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6600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3686975" y="2550533"/>
              <a:ext cx="6677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800">
                  <a:latin typeface="DFPShaoNvW5-GB" charset="-122"/>
                  <a:ea typeface="DFPShaoNvW5-GB" charset="-122"/>
                  <a:cs typeface="DFPShaoNvW5-GB" charset="-122"/>
                </a:rPr>
                <a:t>1</a:t>
              </a:r>
              <a:endParaRPr kumimoji="1" lang="zh-CN" altLang="en-US" sz="48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5518440" y="1943595"/>
            <a:ext cx="1148926" cy="1353942"/>
            <a:chOff x="4406555" y="3536175"/>
            <a:chExt cx="1148926" cy="1353942"/>
          </a:xfrm>
        </p:grpSpPr>
        <p:sp>
          <p:nvSpPr>
            <p:cNvPr id="67" name="chenying0907 232"/>
            <p:cNvSpPr/>
            <p:nvPr/>
          </p:nvSpPr>
          <p:spPr>
            <a:xfrm>
              <a:off x="4406555" y="3536175"/>
              <a:ext cx="1148926" cy="1353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6600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4649916" y="3731309"/>
              <a:ext cx="6677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800">
                  <a:latin typeface="DFPShaoNvW5-GB" charset="-122"/>
                  <a:ea typeface="DFPShaoNvW5-GB" charset="-122"/>
                  <a:cs typeface="DFPShaoNvW5-GB" charset="-122"/>
                </a:rPr>
                <a:t>2</a:t>
              </a:r>
              <a:endParaRPr kumimoji="1" lang="zh-CN" altLang="en-US" sz="48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7280481" y="2406363"/>
            <a:ext cx="1148926" cy="1353942"/>
            <a:chOff x="5517086" y="2481293"/>
            <a:chExt cx="1148926" cy="1353942"/>
          </a:xfrm>
        </p:grpSpPr>
        <p:sp>
          <p:nvSpPr>
            <p:cNvPr id="69" name="chenying0907 232"/>
            <p:cNvSpPr/>
            <p:nvPr/>
          </p:nvSpPr>
          <p:spPr>
            <a:xfrm>
              <a:off x="5517086" y="2481293"/>
              <a:ext cx="1148926" cy="1353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6600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760447" y="2676427"/>
              <a:ext cx="6677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800">
                  <a:latin typeface="DFPShaoNvW5-GB" charset="-122"/>
                  <a:ea typeface="DFPShaoNvW5-GB" charset="-122"/>
                  <a:cs typeface="DFPShaoNvW5-GB" charset="-122"/>
                </a:rPr>
                <a:t>3</a:t>
              </a:r>
              <a:endParaRPr kumimoji="1" lang="zh-CN" altLang="en-US" sz="48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sp>
        <p:nvSpPr>
          <p:cNvPr id="77" name="chenying0907 148"/>
          <p:cNvSpPr/>
          <p:nvPr/>
        </p:nvSpPr>
        <p:spPr>
          <a:xfrm>
            <a:off x="8592369" y="2221239"/>
            <a:ext cx="2497939" cy="666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去支付：点击按钮去支付，跳转到订单界面。</a:t>
            </a:r>
          </a:p>
        </p:txBody>
      </p:sp>
      <p:sp>
        <p:nvSpPr>
          <p:cNvPr id="78" name="chenying0907 148"/>
          <p:cNvSpPr/>
          <p:nvPr/>
        </p:nvSpPr>
        <p:spPr>
          <a:xfrm>
            <a:off x="1078235" y="2406373"/>
            <a:ext cx="2497939" cy="15506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sz="1600" dirty="0">
                <a:latin typeface="DFPShaoNvW5-GB" charset="-122"/>
                <a:ea typeface="DFPShaoNvW5-GB" charset="-122"/>
                <a:cs typeface="DFPShaoNvW5-GB" charset="-122"/>
              </a:rPr>
              <a:t>查看购物车，选中商品，按加减按钮改变商品数量，减到</a:t>
            </a:r>
            <a:r>
              <a:rPr lang="en-US" altLang="zh-CN" sz="1600" dirty="0">
                <a:latin typeface="DFPShaoNvW5-GB" charset="-122"/>
                <a:ea typeface="DFPShaoNvW5-GB" charset="-122"/>
                <a:cs typeface="DFPShaoNvW5-GB" charset="-122"/>
              </a:rPr>
              <a:t>0</a:t>
            </a: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时会提示不能再减了。</a:t>
            </a:r>
            <a:r>
              <a:rPr lang="zh-CN" sz="1600" dirty="0">
                <a:latin typeface="DFPShaoNvW5-GB" charset="-122"/>
                <a:ea typeface="DFPShaoNvW5-GB" charset="-122"/>
                <a:cs typeface="DFPShaoNvW5-GB" charset="-122"/>
              </a:rPr>
              <a:t>同时获得总价和合计数值的变化。</a:t>
            </a:r>
          </a:p>
        </p:txBody>
      </p:sp>
      <p:sp>
        <p:nvSpPr>
          <p:cNvPr id="81" name="chenying0907 148"/>
          <p:cNvSpPr/>
          <p:nvPr/>
        </p:nvSpPr>
        <p:spPr>
          <a:xfrm>
            <a:off x="5025969" y="3957175"/>
            <a:ext cx="2497939" cy="666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删除商品：点击删除，提示删除成功，商品被移除。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78177" y="544167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购物车管理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bldLvl="0" animBg="1"/>
      <p:bldP spid="78" grpId="0" bldLvl="0" animBg="1"/>
      <p:bldP spid="81" grpId="0" bldLvl="0" animBg="1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线连接符 22"/>
          <p:cNvCxnSpPr/>
          <p:nvPr/>
        </p:nvCxnSpPr>
        <p:spPr>
          <a:xfrm flipH="1">
            <a:off x="7225499" y="3133575"/>
            <a:ext cx="2051166" cy="4284878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cxnSp>
        <p:nvCxnSpPr>
          <p:cNvPr id="25" name="直线连接符 24"/>
          <p:cNvCxnSpPr/>
          <p:nvPr/>
        </p:nvCxnSpPr>
        <p:spPr>
          <a:xfrm flipH="1" flipV="1">
            <a:off x="-721545" y="135125"/>
            <a:ext cx="8933378" cy="1099869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grpSp>
        <p:nvGrpSpPr>
          <p:cNvPr id="21" name="组 20"/>
          <p:cNvGrpSpPr/>
          <p:nvPr/>
        </p:nvGrpSpPr>
        <p:grpSpPr>
          <a:xfrm>
            <a:off x="8012351" y="1936096"/>
            <a:ext cx="775336" cy="938951"/>
            <a:chOff x="8012351" y="1936096"/>
            <a:chExt cx="775336" cy="938951"/>
          </a:xfrm>
        </p:grpSpPr>
        <p:sp>
          <p:nvSpPr>
            <p:cNvPr id="6" name="chenying0907 63"/>
            <p:cNvSpPr/>
            <p:nvPr/>
          </p:nvSpPr>
          <p:spPr>
            <a:xfrm>
              <a:off x="8012351" y="1936096"/>
              <a:ext cx="775336" cy="938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2" h="20210" extrusionOk="0">
                  <a:moveTo>
                    <a:pt x="5196" y="0"/>
                  </a:moveTo>
                  <a:cubicBezTo>
                    <a:pt x="-562" y="3892"/>
                    <a:pt x="-1328" y="9064"/>
                    <a:pt x="1882" y="14521"/>
                  </a:cubicBezTo>
                  <a:cubicBezTo>
                    <a:pt x="5509" y="20686"/>
                    <a:pt x="15589" y="21600"/>
                    <a:pt x="20272" y="18419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2" name="chenying0907 69"/>
            <p:cNvSpPr/>
            <p:nvPr/>
          </p:nvSpPr>
          <p:spPr>
            <a:xfrm>
              <a:off x="8171505" y="2254404"/>
              <a:ext cx="248368" cy="344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3804" y="0"/>
                  </a:moveTo>
                  <a:cubicBezTo>
                    <a:pt x="1682" y="2528"/>
                    <a:pt x="720" y="6989"/>
                    <a:pt x="0" y="9644"/>
                  </a:cubicBezTo>
                  <a:cubicBezTo>
                    <a:pt x="3959" y="9042"/>
                    <a:pt x="9361" y="10535"/>
                    <a:pt x="13386" y="9998"/>
                  </a:cubicBezTo>
                  <a:cubicBezTo>
                    <a:pt x="11808" y="13338"/>
                    <a:pt x="13382" y="17337"/>
                    <a:pt x="10481" y="20910"/>
                  </a:cubicBezTo>
                  <a:cubicBezTo>
                    <a:pt x="13735" y="21163"/>
                    <a:pt x="18256" y="21600"/>
                    <a:pt x="21600" y="21123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8126031" y="1026643"/>
            <a:ext cx="3586589" cy="5083192"/>
            <a:chOff x="8126031" y="1026643"/>
            <a:chExt cx="3586589" cy="5083192"/>
          </a:xfrm>
        </p:grpSpPr>
        <p:sp>
          <p:nvSpPr>
            <p:cNvPr id="3" name="chenying0907 60"/>
            <p:cNvSpPr/>
            <p:nvPr/>
          </p:nvSpPr>
          <p:spPr>
            <a:xfrm>
              <a:off x="8535286" y="1299479"/>
              <a:ext cx="1626209" cy="1841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600" extrusionOk="0">
                  <a:moveTo>
                    <a:pt x="20714" y="0"/>
                  </a:moveTo>
                  <a:cubicBezTo>
                    <a:pt x="20560" y="340"/>
                    <a:pt x="21409" y="1795"/>
                    <a:pt x="21485" y="2244"/>
                  </a:cubicBezTo>
                  <a:cubicBezTo>
                    <a:pt x="21600" y="2926"/>
                    <a:pt x="21557" y="3608"/>
                    <a:pt x="21211" y="4236"/>
                  </a:cubicBezTo>
                  <a:cubicBezTo>
                    <a:pt x="20383" y="5739"/>
                    <a:pt x="18269" y="6573"/>
                    <a:pt x="16661" y="7258"/>
                  </a:cubicBezTo>
                  <a:cubicBezTo>
                    <a:pt x="17031" y="7100"/>
                    <a:pt x="12271" y="14800"/>
                    <a:pt x="9563" y="21600"/>
                  </a:cubicBezTo>
                  <a:cubicBezTo>
                    <a:pt x="7479" y="20527"/>
                    <a:pt x="5410" y="19314"/>
                    <a:pt x="3640" y="17857"/>
                  </a:cubicBezTo>
                  <a:cubicBezTo>
                    <a:pt x="2045" y="16544"/>
                    <a:pt x="471" y="15283"/>
                    <a:pt x="0" y="13334"/>
                  </a:cubicBezTo>
                  <a:cubicBezTo>
                    <a:pt x="5847" y="14455"/>
                    <a:pt x="10463" y="9898"/>
                    <a:pt x="13582" y="6209"/>
                  </a:cubicBezTo>
                  <a:cubicBezTo>
                    <a:pt x="14725" y="4857"/>
                    <a:pt x="16375" y="4288"/>
                    <a:pt x="17836" y="3260"/>
                  </a:cubicBezTo>
                  <a:cubicBezTo>
                    <a:pt x="19094" y="2376"/>
                    <a:pt x="20115" y="1325"/>
                    <a:pt x="20714" y="0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4" name="chenying0907 61"/>
            <p:cNvSpPr/>
            <p:nvPr/>
          </p:nvSpPr>
          <p:spPr>
            <a:xfrm>
              <a:off x="11218173" y="3459429"/>
              <a:ext cx="494447" cy="456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0996" extrusionOk="0">
                  <a:moveTo>
                    <a:pt x="21399" y="9595"/>
                  </a:moveTo>
                  <a:cubicBezTo>
                    <a:pt x="21600" y="7156"/>
                    <a:pt x="21001" y="4989"/>
                    <a:pt x="19823" y="2927"/>
                  </a:cubicBezTo>
                  <a:cubicBezTo>
                    <a:pt x="19477" y="2320"/>
                    <a:pt x="19164" y="1448"/>
                    <a:pt x="18637" y="1004"/>
                  </a:cubicBezTo>
                  <a:cubicBezTo>
                    <a:pt x="18088" y="540"/>
                    <a:pt x="16063" y="423"/>
                    <a:pt x="15795" y="0"/>
                  </a:cubicBezTo>
                  <a:cubicBezTo>
                    <a:pt x="17162" y="2167"/>
                    <a:pt x="16400" y="6177"/>
                    <a:pt x="15405" y="8322"/>
                  </a:cubicBezTo>
                  <a:cubicBezTo>
                    <a:pt x="12323" y="14966"/>
                    <a:pt x="5515" y="13694"/>
                    <a:pt x="0" y="15734"/>
                  </a:cubicBezTo>
                  <a:cubicBezTo>
                    <a:pt x="1943" y="20095"/>
                    <a:pt x="5426" y="21600"/>
                    <a:pt x="9623" y="20783"/>
                  </a:cubicBezTo>
                  <a:cubicBezTo>
                    <a:pt x="10510" y="20611"/>
                    <a:pt x="11429" y="20334"/>
                    <a:pt x="12372" y="19941"/>
                  </a:cubicBezTo>
                  <a:cubicBezTo>
                    <a:pt x="15962" y="18450"/>
                    <a:pt x="21035" y="13980"/>
                    <a:pt x="21399" y="9595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5" name="chenying0907 62"/>
            <p:cNvSpPr/>
            <p:nvPr/>
          </p:nvSpPr>
          <p:spPr>
            <a:xfrm>
              <a:off x="9535685" y="5755798"/>
              <a:ext cx="1580309" cy="354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11" extrusionOk="0">
                  <a:moveTo>
                    <a:pt x="10806" y="11088"/>
                  </a:moveTo>
                  <a:cubicBezTo>
                    <a:pt x="11834" y="10437"/>
                    <a:pt x="12850" y="9582"/>
                    <a:pt x="13838" y="8316"/>
                  </a:cubicBezTo>
                  <a:cubicBezTo>
                    <a:pt x="14557" y="7396"/>
                    <a:pt x="17518" y="4422"/>
                    <a:pt x="17477" y="0"/>
                  </a:cubicBezTo>
                  <a:cubicBezTo>
                    <a:pt x="17783" y="2619"/>
                    <a:pt x="18348" y="3388"/>
                    <a:pt x="18792" y="5333"/>
                  </a:cubicBezTo>
                  <a:cubicBezTo>
                    <a:pt x="19218" y="7200"/>
                    <a:pt x="19515" y="9991"/>
                    <a:pt x="19897" y="12067"/>
                  </a:cubicBezTo>
                  <a:cubicBezTo>
                    <a:pt x="20113" y="13238"/>
                    <a:pt x="21239" y="20345"/>
                    <a:pt x="21600" y="20316"/>
                  </a:cubicBezTo>
                  <a:cubicBezTo>
                    <a:pt x="18674" y="20549"/>
                    <a:pt x="16112" y="20413"/>
                    <a:pt x="13392" y="20232"/>
                  </a:cubicBezTo>
                  <a:cubicBezTo>
                    <a:pt x="8972" y="19939"/>
                    <a:pt x="4397" y="21600"/>
                    <a:pt x="0" y="19638"/>
                  </a:cubicBezTo>
                  <a:cubicBezTo>
                    <a:pt x="3364" y="13159"/>
                    <a:pt x="7167" y="13393"/>
                    <a:pt x="10806" y="1108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7" name="chenying0907 64"/>
            <p:cNvSpPr/>
            <p:nvPr/>
          </p:nvSpPr>
          <p:spPr>
            <a:xfrm>
              <a:off x="8126031" y="1026643"/>
              <a:ext cx="2063237" cy="2106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1" h="21595" extrusionOk="0">
                  <a:moveTo>
                    <a:pt x="15936" y="45"/>
                  </a:moveTo>
                  <a:cubicBezTo>
                    <a:pt x="17139" y="254"/>
                    <a:pt x="18196" y="1159"/>
                    <a:pt x="18862" y="2228"/>
                  </a:cubicBezTo>
                  <a:cubicBezTo>
                    <a:pt x="21142" y="5887"/>
                    <a:pt x="19099" y="7580"/>
                    <a:pt x="16211" y="9061"/>
                  </a:cubicBezTo>
                  <a:cubicBezTo>
                    <a:pt x="16480" y="8923"/>
                    <a:pt x="13025" y="15652"/>
                    <a:pt x="11059" y="21595"/>
                  </a:cubicBezTo>
                  <a:cubicBezTo>
                    <a:pt x="6046" y="18488"/>
                    <a:pt x="3336" y="15042"/>
                    <a:pt x="1442" y="9710"/>
                  </a:cubicBezTo>
                  <a:cubicBezTo>
                    <a:pt x="1090" y="8720"/>
                    <a:pt x="-458" y="4146"/>
                    <a:pt x="133" y="2061"/>
                  </a:cubicBezTo>
                  <a:cubicBezTo>
                    <a:pt x="3247" y="2705"/>
                    <a:pt x="7613" y="2486"/>
                    <a:pt x="11476" y="2408"/>
                  </a:cubicBezTo>
                  <a:cubicBezTo>
                    <a:pt x="11747" y="2496"/>
                    <a:pt x="14442" y="25"/>
                    <a:pt x="15333" y="1"/>
                  </a:cubicBezTo>
                  <a:cubicBezTo>
                    <a:pt x="15537" y="-5"/>
                    <a:pt x="15738" y="10"/>
                    <a:pt x="15936" y="45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8" name="chenying0907 65"/>
            <p:cNvSpPr/>
            <p:nvPr/>
          </p:nvSpPr>
          <p:spPr>
            <a:xfrm>
              <a:off x="9422003" y="1458633"/>
              <a:ext cx="393380" cy="45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340" y="14850"/>
                    <a:pt x="6069" y="7961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9" name="chenying0907 66"/>
            <p:cNvSpPr/>
            <p:nvPr/>
          </p:nvSpPr>
          <p:spPr>
            <a:xfrm>
              <a:off x="9922202" y="1731467"/>
              <a:ext cx="350438" cy="28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828" extrusionOk="0">
                  <a:moveTo>
                    <a:pt x="14014" y="0"/>
                  </a:moveTo>
                  <a:cubicBezTo>
                    <a:pt x="16818" y="2910"/>
                    <a:pt x="18719" y="4860"/>
                    <a:pt x="21600" y="7730"/>
                  </a:cubicBezTo>
                  <a:cubicBezTo>
                    <a:pt x="18569" y="8782"/>
                    <a:pt x="6620" y="21600"/>
                    <a:pt x="0" y="6587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0" name="chenying0907 67"/>
            <p:cNvSpPr/>
            <p:nvPr/>
          </p:nvSpPr>
          <p:spPr>
            <a:xfrm>
              <a:off x="10058620" y="2027041"/>
              <a:ext cx="1109418" cy="151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24" y="3783"/>
                    <a:pt x="9398" y="9521"/>
                    <a:pt x="13730" y="13804"/>
                  </a:cubicBezTo>
                  <a:cubicBezTo>
                    <a:pt x="15527" y="15581"/>
                    <a:pt x="19594" y="19943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1" name="chenying0907 68"/>
            <p:cNvSpPr/>
            <p:nvPr/>
          </p:nvSpPr>
          <p:spPr>
            <a:xfrm>
              <a:off x="10263247" y="1890623"/>
              <a:ext cx="1215573" cy="1506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9" y="1811"/>
                    <a:pt x="7912" y="7379"/>
                    <a:pt x="9609" y="9367"/>
                  </a:cubicBezTo>
                  <a:cubicBezTo>
                    <a:pt x="13603" y="14049"/>
                    <a:pt x="17366" y="17210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3" name="chenying0907 70"/>
            <p:cNvSpPr/>
            <p:nvPr/>
          </p:nvSpPr>
          <p:spPr>
            <a:xfrm>
              <a:off x="11127226" y="3391221"/>
              <a:ext cx="579574" cy="51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749" h="17575" extrusionOk="0">
                  <a:moveTo>
                    <a:pt x="17720" y="9189"/>
                  </a:moveTo>
                  <a:cubicBezTo>
                    <a:pt x="18363" y="1069"/>
                    <a:pt x="8297" y="-2458"/>
                    <a:pt x="3053" y="1850"/>
                  </a:cubicBezTo>
                  <a:cubicBezTo>
                    <a:pt x="-3237" y="7018"/>
                    <a:pt x="837" y="19142"/>
                    <a:pt x="9402" y="17407"/>
                  </a:cubicBezTo>
                  <a:cubicBezTo>
                    <a:pt x="10029" y="17280"/>
                    <a:pt x="10677" y="17076"/>
                    <a:pt x="11344" y="16788"/>
                  </a:cubicBezTo>
                  <a:cubicBezTo>
                    <a:pt x="13879" y="15693"/>
                    <a:pt x="17463" y="12409"/>
                    <a:pt x="17720" y="918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4" name="chenying0907 71"/>
            <p:cNvSpPr/>
            <p:nvPr/>
          </p:nvSpPr>
          <p:spPr>
            <a:xfrm>
              <a:off x="9944939" y="3891420"/>
              <a:ext cx="1282604" cy="1580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542" y="102"/>
                    <a:pt x="21062" y="339"/>
                    <a:pt x="20541" y="978"/>
                  </a:cubicBezTo>
                  <a:cubicBezTo>
                    <a:pt x="19239" y="2577"/>
                    <a:pt x="17284" y="4091"/>
                    <a:pt x="15796" y="5561"/>
                  </a:cubicBezTo>
                  <a:cubicBezTo>
                    <a:pt x="10441" y="10852"/>
                    <a:pt x="5279" y="16260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5" name="chenying0907 72"/>
            <p:cNvSpPr/>
            <p:nvPr/>
          </p:nvSpPr>
          <p:spPr>
            <a:xfrm>
              <a:off x="10376929" y="3868683"/>
              <a:ext cx="1205025" cy="1609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569" y="1652"/>
                    <a:pt x="17653" y="3878"/>
                    <a:pt x="16203" y="5064"/>
                  </a:cubicBezTo>
                  <a:cubicBezTo>
                    <a:pt x="12693" y="7935"/>
                    <a:pt x="10181" y="11364"/>
                    <a:pt x="6620" y="14221"/>
                  </a:cubicBezTo>
                  <a:cubicBezTo>
                    <a:pt x="3787" y="16494"/>
                    <a:pt x="2462" y="19311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6" name="chenying0907 73"/>
            <p:cNvSpPr/>
            <p:nvPr/>
          </p:nvSpPr>
          <p:spPr>
            <a:xfrm>
              <a:off x="9262849" y="5460224"/>
              <a:ext cx="252300" cy="225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1" extrusionOk="0">
                  <a:moveTo>
                    <a:pt x="5467" y="20521"/>
                  </a:moveTo>
                  <a:cubicBezTo>
                    <a:pt x="3631" y="15109"/>
                    <a:pt x="3342" y="13320"/>
                    <a:pt x="0" y="8678"/>
                  </a:cubicBezTo>
                  <a:cubicBezTo>
                    <a:pt x="2108" y="5304"/>
                    <a:pt x="10453" y="-1079"/>
                    <a:pt x="14584" y="157"/>
                  </a:cubicBezTo>
                  <a:cubicBezTo>
                    <a:pt x="19138" y="1518"/>
                    <a:pt x="19726" y="8016"/>
                    <a:pt x="21600" y="12706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7" name="chenying0907 74"/>
            <p:cNvSpPr/>
            <p:nvPr/>
          </p:nvSpPr>
          <p:spPr>
            <a:xfrm>
              <a:off x="8671704" y="5460224"/>
              <a:ext cx="2448196" cy="645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69" extrusionOk="0">
                  <a:moveTo>
                    <a:pt x="14009" y="252"/>
                  </a:moveTo>
                  <a:cubicBezTo>
                    <a:pt x="16943" y="1606"/>
                    <a:pt x="20097" y="11755"/>
                    <a:pt x="21600" y="20402"/>
                  </a:cubicBezTo>
                  <a:cubicBezTo>
                    <a:pt x="19711" y="20529"/>
                    <a:pt x="18057" y="20455"/>
                    <a:pt x="16301" y="20357"/>
                  </a:cubicBezTo>
                  <a:cubicBezTo>
                    <a:pt x="14010" y="20228"/>
                    <a:pt x="11629" y="20256"/>
                    <a:pt x="9330" y="20212"/>
                  </a:cubicBezTo>
                  <a:cubicBezTo>
                    <a:pt x="6212" y="20152"/>
                    <a:pt x="3110" y="20667"/>
                    <a:pt x="0" y="20050"/>
                  </a:cubicBezTo>
                  <a:cubicBezTo>
                    <a:pt x="933" y="18635"/>
                    <a:pt x="2612" y="13591"/>
                    <a:pt x="3266" y="12086"/>
                  </a:cubicBezTo>
                  <a:cubicBezTo>
                    <a:pt x="4290" y="9732"/>
                    <a:pt x="5377" y="7783"/>
                    <a:pt x="6484" y="5988"/>
                  </a:cubicBezTo>
                  <a:cubicBezTo>
                    <a:pt x="8792" y="2247"/>
                    <a:pt x="11443" y="-933"/>
                    <a:pt x="14009" y="252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487363" y="1026643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购物车界面</a:t>
            </a:r>
          </a:p>
        </p:txBody>
      </p:sp>
      <p:pic>
        <p:nvPicPr>
          <p:cNvPr id="26" name="图片 23" descr="Y@_AM5VX][5~VPAP98Q4XX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731645"/>
            <a:ext cx="5959475" cy="2934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24" descr="5MCUW)`DLAN~QS77IU$04I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710" y="3724910"/>
            <a:ext cx="5403850" cy="289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443614" y="2355399"/>
            <a:ext cx="1148926" cy="1353942"/>
            <a:chOff x="3443614" y="2355399"/>
            <a:chExt cx="1148926" cy="1353942"/>
          </a:xfrm>
        </p:grpSpPr>
        <p:sp>
          <p:nvSpPr>
            <p:cNvPr id="65" name="chenying0907 232"/>
            <p:cNvSpPr/>
            <p:nvPr/>
          </p:nvSpPr>
          <p:spPr>
            <a:xfrm>
              <a:off x="3443614" y="2355399"/>
              <a:ext cx="1148926" cy="1353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6600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3686975" y="2550533"/>
              <a:ext cx="6677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800">
                  <a:latin typeface="DFPShaoNvW5-GB" charset="-122"/>
                  <a:ea typeface="DFPShaoNvW5-GB" charset="-122"/>
                  <a:cs typeface="DFPShaoNvW5-GB" charset="-122"/>
                </a:rPr>
                <a:t>1</a:t>
              </a:r>
              <a:endParaRPr kumimoji="1" lang="zh-CN" altLang="en-US" sz="48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6134390" y="3513950"/>
            <a:ext cx="1148926" cy="1353942"/>
            <a:chOff x="4406555" y="3536175"/>
            <a:chExt cx="1148926" cy="1353942"/>
          </a:xfrm>
        </p:grpSpPr>
        <p:sp>
          <p:nvSpPr>
            <p:cNvPr id="67" name="chenying0907 232"/>
            <p:cNvSpPr/>
            <p:nvPr/>
          </p:nvSpPr>
          <p:spPr>
            <a:xfrm>
              <a:off x="4406555" y="3536175"/>
              <a:ext cx="1148926" cy="1353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6600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4649916" y="3731309"/>
              <a:ext cx="6677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800">
                  <a:latin typeface="DFPShaoNvW5-GB" charset="-122"/>
                  <a:ea typeface="DFPShaoNvW5-GB" charset="-122"/>
                  <a:cs typeface="DFPShaoNvW5-GB" charset="-122"/>
                </a:rPr>
                <a:t>2</a:t>
              </a:r>
              <a:endParaRPr kumimoji="1" lang="zh-CN" altLang="en-US" sz="48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8465391" y="2290793"/>
            <a:ext cx="1148926" cy="1353942"/>
            <a:chOff x="5517086" y="2481293"/>
            <a:chExt cx="1148926" cy="1353942"/>
          </a:xfrm>
        </p:grpSpPr>
        <p:sp>
          <p:nvSpPr>
            <p:cNvPr id="69" name="chenying0907 232"/>
            <p:cNvSpPr/>
            <p:nvPr/>
          </p:nvSpPr>
          <p:spPr>
            <a:xfrm>
              <a:off x="5517086" y="2481293"/>
              <a:ext cx="1148926" cy="1353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6600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760447" y="2676427"/>
              <a:ext cx="6677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800">
                  <a:latin typeface="DFPShaoNvW5-GB" charset="-122"/>
                  <a:ea typeface="DFPShaoNvW5-GB" charset="-122"/>
                  <a:cs typeface="DFPShaoNvW5-GB" charset="-122"/>
                </a:rPr>
                <a:t>3</a:t>
              </a:r>
              <a:endParaRPr kumimoji="1" lang="zh-CN" altLang="en-US" sz="48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sp>
        <p:nvSpPr>
          <p:cNvPr id="77" name="chenying0907 148"/>
          <p:cNvSpPr/>
          <p:nvPr/>
        </p:nvSpPr>
        <p:spPr>
          <a:xfrm>
            <a:off x="5600249" y="2139959"/>
            <a:ext cx="2497939" cy="666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查看订单商品列表，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编辑订单</a:t>
            </a:r>
          </a:p>
        </p:txBody>
      </p:sp>
      <p:sp>
        <p:nvSpPr>
          <p:cNvPr id="78" name="chenying0907 148"/>
          <p:cNvSpPr/>
          <p:nvPr/>
        </p:nvSpPr>
        <p:spPr>
          <a:xfrm>
            <a:off x="795025" y="2258736"/>
            <a:ext cx="2497939" cy="1845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sz="1600" dirty="0">
                <a:latin typeface="DFPShaoNvW5-GB" charset="-122"/>
                <a:ea typeface="DFPShaoNvW5-GB" charset="-122"/>
                <a:cs typeface="DFPShaoNvW5-GB" charset="-122"/>
              </a:rPr>
              <a:t>编辑收货人信息：点击编辑收货人信息，在模态框内输入收货地址信息、收件人和收件人手机号码。点击保存，收件人信息保存成功。</a:t>
            </a:r>
          </a:p>
        </p:txBody>
      </p:sp>
      <p:sp>
        <p:nvSpPr>
          <p:cNvPr id="81" name="chenying0907 148"/>
          <p:cNvSpPr/>
          <p:nvPr/>
        </p:nvSpPr>
        <p:spPr>
          <a:xfrm>
            <a:off x="8465129" y="4451840"/>
            <a:ext cx="2497939" cy="666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提交订单：点击提交订单按钮，跳转到支付界面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94967" y="587347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订单和支付管理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bldLvl="0" animBg="1"/>
      <p:bldP spid="78" grpId="0" bldLvl="0" animBg="1"/>
      <p:bldP spid="81" grpId="0" bldLvl="0" animBg="1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线连接符 22"/>
          <p:cNvCxnSpPr/>
          <p:nvPr/>
        </p:nvCxnSpPr>
        <p:spPr>
          <a:xfrm flipH="1">
            <a:off x="7225499" y="3133575"/>
            <a:ext cx="2051166" cy="4284878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cxnSp>
        <p:nvCxnSpPr>
          <p:cNvPr id="25" name="直线连接符 24"/>
          <p:cNvCxnSpPr/>
          <p:nvPr/>
        </p:nvCxnSpPr>
        <p:spPr>
          <a:xfrm flipH="1" flipV="1">
            <a:off x="-721545" y="135125"/>
            <a:ext cx="8933378" cy="1099869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grpSp>
        <p:nvGrpSpPr>
          <p:cNvPr id="21" name="组 20"/>
          <p:cNvGrpSpPr/>
          <p:nvPr/>
        </p:nvGrpSpPr>
        <p:grpSpPr>
          <a:xfrm>
            <a:off x="8012351" y="1936096"/>
            <a:ext cx="775336" cy="938951"/>
            <a:chOff x="8012351" y="1936096"/>
            <a:chExt cx="775336" cy="938951"/>
          </a:xfrm>
        </p:grpSpPr>
        <p:sp>
          <p:nvSpPr>
            <p:cNvPr id="6" name="chenying0907 63"/>
            <p:cNvSpPr/>
            <p:nvPr/>
          </p:nvSpPr>
          <p:spPr>
            <a:xfrm>
              <a:off x="8012351" y="1936096"/>
              <a:ext cx="775336" cy="938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2" h="20210" extrusionOk="0">
                  <a:moveTo>
                    <a:pt x="5196" y="0"/>
                  </a:moveTo>
                  <a:cubicBezTo>
                    <a:pt x="-562" y="3892"/>
                    <a:pt x="-1328" y="9064"/>
                    <a:pt x="1882" y="14521"/>
                  </a:cubicBezTo>
                  <a:cubicBezTo>
                    <a:pt x="5509" y="20686"/>
                    <a:pt x="15589" y="21600"/>
                    <a:pt x="20272" y="18419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2" name="chenying0907 69"/>
            <p:cNvSpPr/>
            <p:nvPr/>
          </p:nvSpPr>
          <p:spPr>
            <a:xfrm>
              <a:off x="8171505" y="2254404"/>
              <a:ext cx="248368" cy="344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3804" y="0"/>
                  </a:moveTo>
                  <a:cubicBezTo>
                    <a:pt x="1682" y="2528"/>
                    <a:pt x="720" y="6989"/>
                    <a:pt x="0" y="9644"/>
                  </a:cubicBezTo>
                  <a:cubicBezTo>
                    <a:pt x="3959" y="9042"/>
                    <a:pt x="9361" y="10535"/>
                    <a:pt x="13386" y="9998"/>
                  </a:cubicBezTo>
                  <a:cubicBezTo>
                    <a:pt x="11808" y="13338"/>
                    <a:pt x="13382" y="17337"/>
                    <a:pt x="10481" y="20910"/>
                  </a:cubicBezTo>
                  <a:cubicBezTo>
                    <a:pt x="13735" y="21163"/>
                    <a:pt x="18256" y="21600"/>
                    <a:pt x="21600" y="21123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8126031" y="1026643"/>
            <a:ext cx="3586589" cy="5083192"/>
            <a:chOff x="8126031" y="1026643"/>
            <a:chExt cx="3586589" cy="5083192"/>
          </a:xfrm>
        </p:grpSpPr>
        <p:sp>
          <p:nvSpPr>
            <p:cNvPr id="3" name="chenying0907 60"/>
            <p:cNvSpPr/>
            <p:nvPr/>
          </p:nvSpPr>
          <p:spPr>
            <a:xfrm>
              <a:off x="8535286" y="1299479"/>
              <a:ext cx="1626209" cy="1841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600" extrusionOk="0">
                  <a:moveTo>
                    <a:pt x="20714" y="0"/>
                  </a:moveTo>
                  <a:cubicBezTo>
                    <a:pt x="20560" y="340"/>
                    <a:pt x="21409" y="1795"/>
                    <a:pt x="21485" y="2244"/>
                  </a:cubicBezTo>
                  <a:cubicBezTo>
                    <a:pt x="21600" y="2926"/>
                    <a:pt x="21557" y="3608"/>
                    <a:pt x="21211" y="4236"/>
                  </a:cubicBezTo>
                  <a:cubicBezTo>
                    <a:pt x="20383" y="5739"/>
                    <a:pt x="18269" y="6573"/>
                    <a:pt x="16661" y="7258"/>
                  </a:cubicBezTo>
                  <a:cubicBezTo>
                    <a:pt x="17031" y="7100"/>
                    <a:pt x="12271" y="14800"/>
                    <a:pt x="9563" y="21600"/>
                  </a:cubicBezTo>
                  <a:cubicBezTo>
                    <a:pt x="7479" y="20527"/>
                    <a:pt x="5410" y="19314"/>
                    <a:pt x="3640" y="17857"/>
                  </a:cubicBezTo>
                  <a:cubicBezTo>
                    <a:pt x="2045" y="16544"/>
                    <a:pt x="471" y="15283"/>
                    <a:pt x="0" y="13334"/>
                  </a:cubicBezTo>
                  <a:cubicBezTo>
                    <a:pt x="5847" y="14455"/>
                    <a:pt x="10463" y="9898"/>
                    <a:pt x="13582" y="6209"/>
                  </a:cubicBezTo>
                  <a:cubicBezTo>
                    <a:pt x="14725" y="4857"/>
                    <a:pt x="16375" y="4288"/>
                    <a:pt x="17836" y="3260"/>
                  </a:cubicBezTo>
                  <a:cubicBezTo>
                    <a:pt x="19094" y="2376"/>
                    <a:pt x="20115" y="1325"/>
                    <a:pt x="20714" y="0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4" name="chenying0907 61"/>
            <p:cNvSpPr/>
            <p:nvPr/>
          </p:nvSpPr>
          <p:spPr>
            <a:xfrm>
              <a:off x="11218173" y="3459429"/>
              <a:ext cx="494447" cy="456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0996" extrusionOk="0">
                  <a:moveTo>
                    <a:pt x="21399" y="9595"/>
                  </a:moveTo>
                  <a:cubicBezTo>
                    <a:pt x="21600" y="7156"/>
                    <a:pt x="21001" y="4989"/>
                    <a:pt x="19823" y="2927"/>
                  </a:cubicBezTo>
                  <a:cubicBezTo>
                    <a:pt x="19477" y="2320"/>
                    <a:pt x="19164" y="1448"/>
                    <a:pt x="18637" y="1004"/>
                  </a:cubicBezTo>
                  <a:cubicBezTo>
                    <a:pt x="18088" y="540"/>
                    <a:pt x="16063" y="423"/>
                    <a:pt x="15795" y="0"/>
                  </a:cubicBezTo>
                  <a:cubicBezTo>
                    <a:pt x="17162" y="2167"/>
                    <a:pt x="16400" y="6177"/>
                    <a:pt x="15405" y="8322"/>
                  </a:cubicBezTo>
                  <a:cubicBezTo>
                    <a:pt x="12323" y="14966"/>
                    <a:pt x="5515" y="13694"/>
                    <a:pt x="0" y="15734"/>
                  </a:cubicBezTo>
                  <a:cubicBezTo>
                    <a:pt x="1943" y="20095"/>
                    <a:pt x="5426" y="21600"/>
                    <a:pt x="9623" y="20783"/>
                  </a:cubicBezTo>
                  <a:cubicBezTo>
                    <a:pt x="10510" y="20611"/>
                    <a:pt x="11429" y="20334"/>
                    <a:pt x="12372" y="19941"/>
                  </a:cubicBezTo>
                  <a:cubicBezTo>
                    <a:pt x="15962" y="18450"/>
                    <a:pt x="21035" y="13980"/>
                    <a:pt x="21399" y="9595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5" name="chenying0907 62"/>
            <p:cNvSpPr/>
            <p:nvPr/>
          </p:nvSpPr>
          <p:spPr>
            <a:xfrm>
              <a:off x="9535685" y="5755798"/>
              <a:ext cx="1580309" cy="354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11" extrusionOk="0">
                  <a:moveTo>
                    <a:pt x="10806" y="11088"/>
                  </a:moveTo>
                  <a:cubicBezTo>
                    <a:pt x="11834" y="10437"/>
                    <a:pt x="12850" y="9582"/>
                    <a:pt x="13838" y="8316"/>
                  </a:cubicBezTo>
                  <a:cubicBezTo>
                    <a:pt x="14557" y="7396"/>
                    <a:pt x="17518" y="4422"/>
                    <a:pt x="17477" y="0"/>
                  </a:cubicBezTo>
                  <a:cubicBezTo>
                    <a:pt x="17783" y="2619"/>
                    <a:pt x="18348" y="3388"/>
                    <a:pt x="18792" y="5333"/>
                  </a:cubicBezTo>
                  <a:cubicBezTo>
                    <a:pt x="19218" y="7200"/>
                    <a:pt x="19515" y="9991"/>
                    <a:pt x="19897" y="12067"/>
                  </a:cubicBezTo>
                  <a:cubicBezTo>
                    <a:pt x="20113" y="13238"/>
                    <a:pt x="21239" y="20345"/>
                    <a:pt x="21600" y="20316"/>
                  </a:cubicBezTo>
                  <a:cubicBezTo>
                    <a:pt x="18674" y="20549"/>
                    <a:pt x="16112" y="20413"/>
                    <a:pt x="13392" y="20232"/>
                  </a:cubicBezTo>
                  <a:cubicBezTo>
                    <a:pt x="8972" y="19939"/>
                    <a:pt x="4397" y="21600"/>
                    <a:pt x="0" y="19638"/>
                  </a:cubicBezTo>
                  <a:cubicBezTo>
                    <a:pt x="3364" y="13159"/>
                    <a:pt x="7167" y="13393"/>
                    <a:pt x="10806" y="1108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7" name="chenying0907 64"/>
            <p:cNvSpPr/>
            <p:nvPr/>
          </p:nvSpPr>
          <p:spPr>
            <a:xfrm>
              <a:off x="8126031" y="1026643"/>
              <a:ext cx="2063237" cy="2106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1" h="21595" extrusionOk="0">
                  <a:moveTo>
                    <a:pt x="15936" y="45"/>
                  </a:moveTo>
                  <a:cubicBezTo>
                    <a:pt x="17139" y="254"/>
                    <a:pt x="18196" y="1159"/>
                    <a:pt x="18862" y="2228"/>
                  </a:cubicBezTo>
                  <a:cubicBezTo>
                    <a:pt x="21142" y="5887"/>
                    <a:pt x="19099" y="7580"/>
                    <a:pt x="16211" y="9061"/>
                  </a:cubicBezTo>
                  <a:cubicBezTo>
                    <a:pt x="16480" y="8923"/>
                    <a:pt x="13025" y="15652"/>
                    <a:pt x="11059" y="21595"/>
                  </a:cubicBezTo>
                  <a:cubicBezTo>
                    <a:pt x="6046" y="18488"/>
                    <a:pt x="3336" y="15042"/>
                    <a:pt x="1442" y="9710"/>
                  </a:cubicBezTo>
                  <a:cubicBezTo>
                    <a:pt x="1090" y="8720"/>
                    <a:pt x="-458" y="4146"/>
                    <a:pt x="133" y="2061"/>
                  </a:cubicBezTo>
                  <a:cubicBezTo>
                    <a:pt x="3247" y="2705"/>
                    <a:pt x="7613" y="2486"/>
                    <a:pt x="11476" y="2408"/>
                  </a:cubicBezTo>
                  <a:cubicBezTo>
                    <a:pt x="11747" y="2496"/>
                    <a:pt x="14442" y="25"/>
                    <a:pt x="15333" y="1"/>
                  </a:cubicBezTo>
                  <a:cubicBezTo>
                    <a:pt x="15537" y="-5"/>
                    <a:pt x="15738" y="10"/>
                    <a:pt x="15936" y="45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8" name="chenying0907 65"/>
            <p:cNvSpPr/>
            <p:nvPr/>
          </p:nvSpPr>
          <p:spPr>
            <a:xfrm>
              <a:off x="9422003" y="1458633"/>
              <a:ext cx="393380" cy="45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340" y="14850"/>
                    <a:pt x="6069" y="7961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9" name="chenying0907 66"/>
            <p:cNvSpPr/>
            <p:nvPr/>
          </p:nvSpPr>
          <p:spPr>
            <a:xfrm>
              <a:off x="9922202" y="1731467"/>
              <a:ext cx="350438" cy="28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828" extrusionOk="0">
                  <a:moveTo>
                    <a:pt x="14014" y="0"/>
                  </a:moveTo>
                  <a:cubicBezTo>
                    <a:pt x="16818" y="2910"/>
                    <a:pt x="18719" y="4860"/>
                    <a:pt x="21600" y="7730"/>
                  </a:cubicBezTo>
                  <a:cubicBezTo>
                    <a:pt x="18569" y="8782"/>
                    <a:pt x="6620" y="21600"/>
                    <a:pt x="0" y="6587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0" name="chenying0907 67"/>
            <p:cNvSpPr/>
            <p:nvPr/>
          </p:nvSpPr>
          <p:spPr>
            <a:xfrm>
              <a:off x="10058620" y="2027041"/>
              <a:ext cx="1109418" cy="151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24" y="3783"/>
                    <a:pt x="9398" y="9521"/>
                    <a:pt x="13730" y="13804"/>
                  </a:cubicBezTo>
                  <a:cubicBezTo>
                    <a:pt x="15527" y="15581"/>
                    <a:pt x="19594" y="19943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1" name="chenying0907 68"/>
            <p:cNvSpPr/>
            <p:nvPr/>
          </p:nvSpPr>
          <p:spPr>
            <a:xfrm>
              <a:off x="10263247" y="1890623"/>
              <a:ext cx="1215573" cy="1506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9" y="1811"/>
                    <a:pt x="7912" y="7379"/>
                    <a:pt x="9609" y="9367"/>
                  </a:cubicBezTo>
                  <a:cubicBezTo>
                    <a:pt x="13603" y="14049"/>
                    <a:pt x="17366" y="17210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3" name="chenying0907 70"/>
            <p:cNvSpPr/>
            <p:nvPr/>
          </p:nvSpPr>
          <p:spPr>
            <a:xfrm>
              <a:off x="11127226" y="3391221"/>
              <a:ext cx="579574" cy="51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749" h="17575" extrusionOk="0">
                  <a:moveTo>
                    <a:pt x="17720" y="9189"/>
                  </a:moveTo>
                  <a:cubicBezTo>
                    <a:pt x="18363" y="1069"/>
                    <a:pt x="8297" y="-2458"/>
                    <a:pt x="3053" y="1850"/>
                  </a:cubicBezTo>
                  <a:cubicBezTo>
                    <a:pt x="-3237" y="7018"/>
                    <a:pt x="837" y="19142"/>
                    <a:pt x="9402" y="17407"/>
                  </a:cubicBezTo>
                  <a:cubicBezTo>
                    <a:pt x="10029" y="17280"/>
                    <a:pt x="10677" y="17076"/>
                    <a:pt x="11344" y="16788"/>
                  </a:cubicBezTo>
                  <a:cubicBezTo>
                    <a:pt x="13879" y="15693"/>
                    <a:pt x="17463" y="12409"/>
                    <a:pt x="17720" y="918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4" name="chenying0907 71"/>
            <p:cNvSpPr/>
            <p:nvPr/>
          </p:nvSpPr>
          <p:spPr>
            <a:xfrm>
              <a:off x="9944939" y="3891420"/>
              <a:ext cx="1282604" cy="1580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542" y="102"/>
                    <a:pt x="21062" y="339"/>
                    <a:pt x="20541" y="978"/>
                  </a:cubicBezTo>
                  <a:cubicBezTo>
                    <a:pt x="19239" y="2577"/>
                    <a:pt x="17284" y="4091"/>
                    <a:pt x="15796" y="5561"/>
                  </a:cubicBezTo>
                  <a:cubicBezTo>
                    <a:pt x="10441" y="10852"/>
                    <a:pt x="5279" y="16260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5" name="chenying0907 72"/>
            <p:cNvSpPr/>
            <p:nvPr/>
          </p:nvSpPr>
          <p:spPr>
            <a:xfrm>
              <a:off x="10376929" y="3868683"/>
              <a:ext cx="1205025" cy="1609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569" y="1652"/>
                    <a:pt x="17653" y="3878"/>
                    <a:pt x="16203" y="5064"/>
                  </a:cubicBezTo>
                  <a:cubicBezTo>
                    <a:pt x="12693" y="7935"/>
                    <a:pt x="10181" y="11364"/>
                    <a:pt x="6620" y="14221"/>
                  </a:cubicBezTo>
                  <a:cubicBezTo>
                    <a:pt x="3787" y="16494"/>
                    <a:pt x="2462" y="19311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6" name="chenying0907 73"/>
            <p:cNvSpPr/>
            <p:nvPr/>
          </p:nvSpPr>
          <p:spPr>
            <a:xfrm>
              <a:off x="9262849" y="5460224"/>
              <a:ext cx="252300" cy="225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1" extrusionOk="0">
                  <a:moveTo>
                    <a:pt x="5467" y="20521"/>
                  </a:moveTo>
                  <a:cubicBezTo>
                    <a:pt x="3631" y="15109"/>
                    <a:pt x="3342" y="13320"/>
                    <a:pt x="0" y="8678"/>
                  </a:cubicBezTo>
                  <a:cubicBezTo>
                    <a:pt x="2108" y="5304"/>
                    <a:pt x="10453" y="-1079"/>
                    <a:pt x="14584" y="157"/>
                  </a:cubicBezTo>
                  <a:cubicBezTo>
                    <a:pt x="19138" y="1518"/>
                    <a:pt x="19726" y="8016"/>
                    <a:pt x="21600" y="12706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7" name="chenying0907 74"/>
            <p:cNvSpPr/>
            <p:nvPr/>
          </p:nvSpPr>
          <p:spPr>
            <a:xfrm>
              <a:off x="8671704" y="5460224"/>
              <a:ext cx="2448196" cy="645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69" extrusionOk="0">
                  <a:moveTo>
                    <a:pt x="14009" y="252"/>
                  </a:moveTo>
                  <a:cubicBezTo>
                    <a:pt x="16943" y="1606"/>
                    <a:pt x="20097" y="11755"/>
                    <a:pt x="21600" y="20402"/>
                  </a:cubicBezTo>
                  <a:cubicBezTo>
                    <a:pt x="19711" y="20529"/>
                    <a:pt x="18057" y="20455"/>
                    <a:pt x="16301" y="20357"/>
                  </a:cubicBezTo>
                  <a:cubicBezTo>
                    <a:pt x="14010" y="20228"/>
                    <a:pt x="11629" y="20256"/>
                    <a:pt x="9330" y="20212"/>
                  </a:cubicBezTo>
                  <a:cubicBezTo>
                    <a:pt x="6212" y="20152"/>
                    <a:pt x="3110" y="20667"/>
                    <a:pt x="0" y="20050"/>
                  </a:cubicBezTo>
                  <a:cubicBezTo>
                    <a:pt x="933" y="18635"/>
                    <a:pt x="2612" y="13591"/>
                    <a:pt x="3266" y="12086"/>
                  </a:cubicBezTo>
                  <a:cubicBezTo>
                    <a:pt x="4290" y="9732"/>
                    <a:pt x="5377" y="7783"/>
                    <a:pt x="6484" y="5988"/>
                  </a:cubicBezTo>
                  <a:cubicBezTo>
                    <a:pt x="8792" y="2247"/>
                    <a:pt x="11443" y="-933"/>
                    <a:pt x="14009" y="252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997143" y="874878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订单界面</a:t>
            </a:r>
          </a:p>
        </p:txBody>
      </p:sp>
      <p:pic>
        <p:nvPicPr>
          <p:cNvPr id="28" name="图片 25" descr="1YR~P8A5C_RYIP4$]I$1T_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48" y="1610360"/>
            <a:ext cx="6106795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图片 26" descr="36L7M7DPI9182FH{~SRQ3V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55" y="4364673"/>
            <a:ext cx="6113780" cy="2037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线连接符 22"/>
          <p:cNvCxnSpPr/>
          <p:nvPr/>
        </p:nvCxnSpPr>
        <p:spPr>
          <a:xfrm flipH="1">
            <a:off x="7225499" y="3133575"/>
            <a:ext cx="2051166" cy="4284878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cxnSp>
        <p:nvCxnSpPr>
          <p:cNvPr id="25" name="直线连接符 24"/>
          <p:cNvCxnSpPr/>
          <p:nvPr/>
        </p:nvCxnSpPr>
        <p:spPr>
          <a:xfrm flipH="1" flipV="1">
            <a:off x="-721545" y="135125"/>
            <a:ext cx="8933378" cy="1099869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grpSp>
        <p:nvGrpSpPr>
          <p:cNvPr id="21" name="组 20"/>
          <p:cNvGrpSpPr/>
          <p:nvPr/>
        </p:nvGrpSpPr>
        <p:grpSpPr>
          <a:xfrm>
            <a:off x="8012351" y="1936096"/>
            <a:ext cx="775336" cy="938951"/>
            <a:chOff x="8012351" y="1936096"/>
            <a:chExt cx="775336" cy="938951"/>
          </a:xfrm>
        </p:grpSpPr>
        <p:sp>
          <p:nvSpPr>
            <p:cNvPr id="6" name="chenying0907 63"/>
            <p:cNvSpPr/>
            <p:nvPr/>
          </p:nvSpPr>
          <p:spPr>
            <a:xfrm>
              <a:off x="8012351" y="1936096"/>
              <a:ext cx="775336" cy="938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2" h="20210" extrusionOk="0">
                  <a:moveTo>
                    <a:pt x="5196" y="0"/>
                  </a:moveTo>
                  <a:cubicBezTo>
                    <a:pt x="-562" y="3892"/>
                    <a:pt x="-1328" y="9064"/>
                    <a:pt x="1882" y="14521"/>
                  </a:cubicBezTo>
                  <a:cubicBezTo>
                    <a:pt x="5509" y="20686"/>
                    <a:pt x="15589" y="21600"/>
                    <a:pt x="20272" y="18419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2" name="chenying0907 69"/>
            <p:cNvSpPr/>
            <p:nvPr/>
          </p:nvSpPr>
          <p:spPr>
            <a:xfrm>
              <a:off x="8171505" y="2254404"/>
              <a:ext cx="248368" cy="344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3804" y="0"/>
                  </a:moveTo>
                  <a:cubicBezTo>
                    <a:pt x="1682" y="2528"/>
                    <a:pt x="720" y="6989"/>
                    <a:pt x="0" y="9644"/>
                  </a:cubicBezTo>
                  <a:cubicBezTo>
                    <a:pt x="3959" y="9042"/>
                    <a:pt x="9361" y="10535"/>
                    <a:pt x="13386" y="9998"/>
                  </a:cubicBezTo>
                  <a:cubicBezTo>
                    <a:pt x="11808" y="13338"/>
                    <a:pt x="13382" y="17337"/>
                    <a:pt x="10481" y="20910"/>
                  </a:cubicBezTo>
                  <a:cubicBezTo>
                    <a:pt x="13735" y="21163"/>
                    <a:pt x="18256" y="21600"/>
                    <a:pt x="21600" y="21123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8126031" y="1026643"/>
            <a:ext cx="3586589" cy="5083192"/>
            <a:chOff x="8126031" y="1026643"/>
            <a:chExt cx="3586589" cy="5083192"/>
          </a:xfrm>
        </p:grpSpPr>
        <p:sp>
          <p:nvSpPr>
            <p:cNvPr id="3" name="chenying0907 60"/>
            <p:cNvSpPr/>
            <p:nvPr/>
          </p:nvSpPr>
          <p:spPr>
            <a:xfrm>
              <a:off x="8535286" y="1299479"/>
              <a:ext cx="1626209" cy="1841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600" extrusionOk="0">
                  <a:moveTo>
                    <a:pt x="20714" y="0"/>
                  </a:moveTo>
                  <a:cubicBezTo>
                    <a:pt x="20560" y="340"/>
                    <a:pt x="21409" y="1795"/>
                    <a:pt x="21485" y="2244"/>
                  </a:cubicBezTo>
                  <a:cubicBezTo>
                    <a:pt x="21600" y="2926"/>
                    <a:pt x="21557" y="3608"/>
                    <a:pt x="21211" y="4236"/>
                  </a:cubicBezTo>
                  <a:cubicBezTo>
                    <a:pt x="20383" y="5739"/>
                    <a:pt x="18269" y="6573"/>
                    <a:pt x="16661" y="7258"/>
                  </a:cubicBezTo>
                  <a:cubicBezTo>
                    <a:pt x="17031" y="7100"/>
                    <a:pt x="12271" y="14800"/>
                    <a:pt x="9563" y="21600"/>
                  </a:cubicBezTo>
                  <a:cubicBezTo>
                    <a:pt x="7479" y="20527"/>
                    <a:pt x="5410" y="19314"/>
                    <a:pt x="3640" y="17857"/>
                  </a:cubicBezTo>
                  <a:cubicBezTo>
                    <a:pt x="2045" y="16544"/>
                    <a:pt x="471" y="15283"/>
                    <a:pt x="0" y="13334"/>
                  </a:cubicBezTo>
                  <a:cubicBezTo>
                    <a:pt x="5847" y="14455"/>
                    <a:pt x="10463" y="9898"/>
                    <a:pt x="13582" y="6209"/>
                  </a:cubicBezTo>
                  <a:cubicBezTo>
                    <a:pt x="14725" y="4857"/>
                    <a:pt x="16375" y="4288"/>
                    <a:pt x="17836" y="3260"/>
                  </a:cubicBezTo>
                  <a:cubicBezTo>
                    <a:pt x="19094" y="2376"/>
                    <a:pt x="20115" y="1325"/>
                    <a:pt x="20714" y="0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4" name="chenying0907 61"/>
            <p:cNvSpPr/>
            <p:nvPr/>
          </p:nvSpPr>
          <p:spPr>
            <a:xfrm>
              <a:off x="11218173" y="3459429"/>
              <a:ext cx="494447" cy="456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0996" extrusionOk="0">
                  <a:moveTo>
                    <a:pt x="21399" y="9595"/>
                  </a:moveTo>
                  <a:cubicBezTo>
                    <a:pt x="21600" y="7156"/>
                    <a:pt x="21001" y="4989"/>
                    <a:pt x="19823" y="2927"/>
                  </a:cubicBezTo>
                  <a:cubicBezTo>
                    <a:pt x="19477" y="2320"/>
                    <a:pt x="19164" y="1448"/>
                    <a:pt x="18637" y="1004"/>
                  </a:cubicBezTo>
                  <a:cubicBezTo>
                    <a:pt x="18088" y="540"/>
                    <a:pt x="16063" y="423"/>
                    <a:pt x="15795" y="0"/>
                  </a:cubicBezTo>
                  <a:cubicBezTo>
                    <a:pt x="17162" y="2167"/>
                    <a:pt x="16400" y="6177"/>
                    <a:pt x="15405" y="8322"/>
                  </a:cubicBezTo>
                  <a:cubicBezTo>
                    <a:pt x="12323" y="14966"/>
                    <a:pt x="5515" y="13694"/>
                    <a:pt x="0" y="15734"/>
                  </a:cubicBezTo>
                  <a:cubicBezTo>
                    <a:pt x="1943" y="20095"/>
                    <a:pt x="5426" y="21600"/>
                    <a:pt x="9623" y="20783"/>
                  </a:cubicBezTo>
                  <a:cubicBezTo>
                    <a:pt x="10510" y="20611"/>
                    <a:pt x="11429" y="20334"/>
                    <a:pt x="12372" y="19941"/>
                  </a:cubicBezTo>
                  <a:cubicBezTo>
                    <a:pt x="15962" y="18450"/>
                    <a:pt x="21035" y="13980"/>
                    <a:pt x="21399" y="9595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5" name="chenying0907 62"/>
            <p:cNvSpPr/>
            <p:nvPr/>
          </p:nvSpPr>
          <p:spPr>
            <a:xfrm>
              <a:off x="9535685" y="5755798"/>
              <a:ext cx="1580309" cy="354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11" extrusionOk="0">
                  <a:moveTo>
                    <a:pt x="10806" y="11088"/>
                  </a:moveTo>
                  <a:cubicBezTo>
                    <a:pt x="11834" y="10437"/>
                    <a:pt x="12850" y="9582"/>
                    <a:pt x="13838" y="8316"/>
                  </a:cubicBezTo>
                  <a:cubicBezTo>
                    <a:pt x="14557" y="7396"/>
                    <a:pt x="17518" y="4422"/>
                    <a:pt x="17477" y="0"/>
                  </a:cubicBezTo>
                  <a:cubicBezTo>
                    <a:pt x="17783" y="2619"/>
                    <a:pt x="18348" y="3388"/>
                    <a:pt x="18792" y="5333"/>
                  </a:cubicBezTo>
                  <a:cubicBezTo>
                    <a:pt x="19218" y="7200"/>
                    <a:pt x="19515" y="9991"/>
                    <a:pt x="19897" y="12067"/>
                  </a:cubicBezTo>
                  <a:cubicBezTo>
                    <a:pt x="20113" y="13238"/>
                    <a:pt x="21239" y="20345"/>
                    <a:pt x="21600" y="20316"/>
                  </a:cubicBezTo>
                  <a:cubicBezTo>
                    <a:pt x="18674" y="20549"/>
                    <a:pt x="16112" y="20413"/>
                    <a:pt x="13392" y="20232"/>
                  </a:cubicBezTo>
                  <a:cubicBezTo>
                    <a:pt x="8972" y="19939"/>
                    <a:pt x="4397" y="21600"/>
                    <a:pt x="0" y="19638"/>
                  </a:cubicBezTo>
                  <a:cubicBezTo>
                    <a:pt x="3364" y="13159"/>
                    <a:pt x="7167" y="13393"/>
                    <a:pt x="10806" y="1108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7" name="chenying0907 64"/>
            <p:cNvSpPr/>
            <p:nvPr/>
          </p:nvSpPr>
          <p:spPr>
            <a:xfrm>
              <a:off x="8126031" y="1026643"/>
              <a:ext cx="2063237" cy="2106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1" h="21595" extrusionOk="0">
                  <a:moveTo>
                    <a:pt x="15936" y="45"/>
                  </a:moveTo>
                  <a:cubicBezTo>
                    <a:pt x="17139" y="254"/>
                    <a:pt x="18196" y="1159"/>
                    <a:pt x="18862" y="2228"/>
                  </a:cubicBezTo>
                  <a:cubicBezTo>
                    <a:pt x="21142" y="5887"/>
                    <a:pt x="19099" y="7580"/>
                    <a:pt x="16211" y="9061"/>
                  </a:cubicBezTo>
                  <a:cubicBezTo>
                    <a:pt x="16480" y="8923"/>
                    <a:pt x="13025" y="15652"/>
                    <a:pt x="11059" y="21595"/>
                  </a:cubicBezTo>
                  <a:cubicBezTo>
                    <a:pt x="6046" y="18488"/>
                    <a:pt x="3336" y="15042"/>
                    <a:pt x="1442" y="9710"/>
                  </a:cubicBezTo>
                  <a:cubicBezTo>
                    <a:pt x="1090" y="8720"/>
                    <a:pt x="-458" y="4146"/>
                    <a:pt x="133" y="2061"/>
                  </a:cubicBezTo>
                  <a:cubicBezTo>
                    <a:pt x="3247" y="2705"/>
                    <a:pt x="7613" y="2486"/>
                    <a:pt x="11476" y="2408"/>
                  </a:cubicBezTo>
                  <a:cubicBezTo>
                    <a:pt x="11747" y="2496"/>
                    <a:pt x="14442" y="25"/>
                    <a:pt x="15333" y="1"/>
                  </a:cubicBezTo>
                  <a:cubicBezTo>
                    <a:pt x="15537" y="-5"/>
                    <a:pt x="15738" y="10"/>
                    <a:pt x="15936" y="45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8" name="chenying0907 65"/>
            <p:cNvSpPr/>
            <p:nvPr/>
          </p:nvSpPr>
          <p:spPr>
            <a:xfrm>
              <a:off x="9422003" y="1458633"/>
              <a:ext cx="393380" cy="45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340" y="14850"/>
                    <a:pt x="6069" y="7961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9" name="chenying0907 66"/>
            <p:cNvSpPr/>
            <p:nvPr/>
          </p:nvSpPr>
          <p:spPr>
            <a:xfrm>
              <a:off x="9922202" y="1731467"/>
              <a:ext cx="350438" cy="28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828" extrusionOk="0">
                  <a:moveTo>
                    <a:pt x="14014" y="0"/>
                  </a:moveTo>
                  <a:cubicBezTo>
                    <a:pt x="16818" y="2910"/>
                    <a:pt x="18719" y="4860"/>
                    <a:pt x="21600" y="7730"/>
                  </a:cubicBezTo>
                  <a:cubicBezTo>
                    <a:pt x="18569" y="8782"/>
                    <a:pt x="6620" y="21600"/>
                    <a:pt x="0" y="6587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0" name="chenying0907 67"/>
            <p:cNvSpPr/>
            <p:nvPr/>
          </p:nvSpPr>
          <p:spPr>
            <a:xfrm>
              <a:off x="10058620" y="2027041"/>
              <a:ext cx="1109418" cy="151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24" y="3783"/>
                    <a:pt x="9398" y="9521"/>
                    <a:pt x="13730" y="13804"/>
                  </a:cubicBezTo>
                  <a:cubicBezTo>
                    <a:pt x="15527" y="15581"/>
                    <a:pt x="19594" y="19943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1" name="chenying0907 68"/>
            <p:cNvSpPr/>
            <p:nvPr/>
          </p:nvSpPr>
          <p:spPr>
            <a:xfrm>
              <a:off x="10263247" y="1890623"/>
              <a:ext cx="1215573" cy="1506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9" y="1811"/>
                    <a:pt x="7912" y="7379"/>
                    <a:pt x="9609" y="9367"/>
                  </a:cubicBezTo>
                  <a:cubicBezTo>
                    <a:pt x="13603" y="14049"/>
                    <a:pt x="17366" y="17210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3" name="chenying0907 70"/>
            <p:cNvSpPr/>
            <p:nvPr/>
          </p:nvSpPr>
          <p:spPr>
            <a:xfrm>
              <a:off x="11127226" y="3391221"/>
              <a:ext cx="579574" cy="51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749" h="17575" extrusionOk="0">
                  <a:moveTo>
                    <a:pt x="17720" y="9189"/>
                  </a:moveTo>
                  <a:cubicBezTo>
                    <a:pt x="18363" y="1069"/>
                    <a:pt x="8297" y="-2458"/>
                    <a:pt x="3053" y="1850"/>
                  </a:cubicBezTo>
                  <a:cubicBezTo>
                    <a:pt x="-3237" y="7018"/>
                    <a:pt x="837" y="19142"/>
                    <a:pt x="9402" y="17407"/>
                  </a:cubicBezTo>
                  <a:cubicBezTo>
                    <a:pt x="10029" y="17280"/>
                    <a:pt x="10677" y="17076"/>
                    <a:pt x="11344" y="16788"/>
                  </a:cubicBezTo>
                  <a:cubicBezTo>
                    <a:pt x="13879" y="15693"/>
                    <a:pt x="17463" y="12409"/>
                    <a:pt x="17720" y="918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4" name="chenying0907 71"/>
            <p:cNvSpPr/>
            <p:nvPr/>
          </p:nvSpPr>
          <p:spPr>
            <a:xfrm>
              <a:off x="9944939" y="3891420"/>
              <a:ext cx="1282604" cy="1580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542" y="102"/>
                    <a:pt x="21062" y="339"/>
                    <a:pt x="20541" y="978"/>
                  </a:cubicBezTo>
                  <a:cubicBezTo>
                    <a:pt x="19239" y="2577"/>
                    <a:pt x="17284" y="4091"/>
                    <a:pt x="15796" y="5561"/>
                  </a:cubicBezTo>
                  <a:cubicBezTo>
                    <a:pt x="10441" y="10852"/>
                    <a:pt x="5279" y="16260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5" name="chenying0907 72"/>
            <p:cNvSpPr/>
            <p:nvPr/>
          </p:nvSpPr>
          <p:spPr>
            <a:xfrm>
              <a:off x="10376929" y="3868683"/>
              <a:ext cx="1205025" cy="1609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569" y="1652"/>
                    <a:pt x="17653" y="3878"/>
                    <a:pt x="16203" y="5064"/>
                  </a:cubicBezTo>
                  <a:cubicBezTo>
                    <a:pt x="12693" y="7935"/>
                    <a:pt x="10181" y="11364"/>
                    <a:pt x="6620" y="14221"/>
                  </a:cubicBezTo>
                  <a:cubicBezTo>
                    <a:pt x="3787" y="16494"/>
                    <a:pt x="2462" y="19311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6" name="chenying0907 73"/>
            <p:cNvSpPr/>
            <p:nvPr/>
          </p:nvSpPr>
          <p:spPr>
            <a:xfrm>
              <a:off x="9262849" y="5460224"/>
              <a:ext cx="252300" cy="225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1" extrusionOk="0">
                  <a:moveTo>
                    <a:pt x="5467" y="20521"/>
                  </a:moveTo>
                  <a:cubicBezTo>
                    <a:pt x="3631" y="15109"/>
                    <a:pt x="3342" y="13320"/>
                    <a:pt x="0" y="8678"/>
                  </a:cubicBezTo>
                  <a:cubicBezTo>
                    <a:pt x="2108" y="5304"/>
                    <a:pt x="10453" y="-1079"/>
                    <a:pt x="14584" y="157"/>
                  </a:cubicBezTo>
                  <a:cubicBezTo>
                    <a:pt x="19138" y="1518"/>
                    <a:pt x="19726" y="8016"/>
                    <a:pt x="21600" y="12706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7" name="chenying0907 74"/>
            <p:cNvSpPr/>
            <p:nvPr/>
          </p:nvSpPr>
          <p:spPr>
            <a:xfrm>
              <a:off x="8671704" y="5460224"/>
              <a:ext cx="2448196" cy="645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69" extrusionOk="0">
                  <a:moveTo>
                    <a:pt x="14009" y="252"/>
                  </a:moveTo>
                  <a:cubicBezTo>
                    <a:pt x="16943" y="1606"/>
                    <a:pt x="20097" y="11755"/>
                    <a:pt x="21600" y="20402"/>
                  </a:cubicBezTo>
                  <a:cubicBezTo>
                    <a:pt x="19711" y="20529"/>
                    <a:pt x="18057" y="20455"/>
                    <a:pt x="16301" y="20357"/>
                  </a:cubicBezTo>
                  <a:cubicBezTo>
                    <a:pt x="14010" y="20228"/>
                    <a:pt x="11629" y="20256"/>
                    <a:pt x="9330" y="20212"/>
                  </a:cubicBezTo>
                  <a:cubicBezTo>
                    <a:pt x="6212" y="20152"/>
                    <a:pt x="3110" y="20667"/>
                    <a:pt x="0" y="20050"/>
                  </a:cubicBezTo>
                  <a:cubicBezTo>
                    <a:pt x="933" y="18635"/>
                    <a:pt x="2612" y="13591"/>
                    <a:pt x="3266" y="12086"/>
                  </a:cubicBezTo>
                  <a:cubicBezTo>
                    <a:pt x="4290" y="9732"/>
                    <a:pt x="5377" y="7783"/>
                    <a:pt x="6484" y="5988"/>
                  </a:cubicBezTo>
                  <a:cubicBezTo>
                    <a:pt x="8792" y="2247"/>
                    <a:pt x="11443" y="-933"/>
                    <a:pt x="14009" y="252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084138" y="940283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订单界面</a:t>
            </a:r>
          </a:p>
        </p:txBody>
      </p:sp>
      <p:pic>
        <p:nvPicPr>
          <p:cNvPr id="30" name="图片 27" descr="D740L]UGVQH542P3VP1`SN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" y="2322195"/>
            <a:ext cx="7118985" cy="2884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线连接符 22"/>
          <p:cNvCxnSpPr/>
          <p:nvPr/>
        </p:nvCxnSpPr>
        <p:spPr>
          <a:xfrm flipH="1">
            <a:off x="7225499" y="3133575"/>
            <a:ext cx="2051166" cy="4284878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cxnSp>
        <p:nvCxnSpPr>
          <p:cNvPr id="25" name="直线连接符 24"/>
          <p:cNvCxnSpPr/>
          <p:nvPr/>
        </p:nvCxnSpPr>
        <p:spPr>
          <a:xfrm flipH="1" flipV="1">
            <a:off x="-721545" y="135125"/>
            <a:ext cx="8933378" cy="1099869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grpSp>
        <p:nvGrpSpPr>
          <p:cNvPr id="21" name="组 20"/>
          <p:cNvGrpSpPr/>
          <p:nvPr/>
        </p:nvGrpSpPr>
        <p:grpSpPr>
          <a:xfrm>
            <a:off x="8012351" y="1936096"/>
            <a:ext cx="775336" cy="938951"/>
            <a:chOff x="8012351" y="1936096"/>
            <a:chExt cx="775336" cy="938951"/>
          </a:xfrm>
        </p:grpSpPr>
        <p:sp>
          <p:nvSpPr>
            <p:cNvPr id="6" name="chenying0907 63"/>
            <p:cNvSpPr/>
            <p:nvPr/>
          </p:nvSpPr>
          <p:spPr>
            <a:xfrm>
              <a:off x="8012351" y="1936096"/>
              <a:ext cx="775336" cy="938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2" h="20210" extrusionOk="0">
                  <a:moveTo>
                    <a:pt x="5196" y="0"/>
                  </a:moveTo>
                  <a:cubicBezTo>
                    <a:pt x="-562" y="3892"/>
                    <a:pt x="-1328" y="9064"/>
                    <a:pt x="1882" y="14521"/>
                  </a:cubicBezTo>
                  <a:cubicBezTo>
                    <a:pt x="5509" y="20686"/>
                    <a:pt x="15589" y="21600"/>
                    <a:pt x="20272" y="18419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2" name="chenying0907 69"/>
            <p:cNvSpPr/>
            <p:nvPr/>
          </p:nvSpPr>
          <p:spPr>
            <a:xfrm>
              <a:off x="8171505" y="2254404"/>
              <a:ext cx="248368" cy="344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3804" y="0"/>
                  </a:moveTo>
                  <a:cubicBezTo>
                    <a:pt x="1682" y="2528"/>
                    <a:pt x="720" y="6989"/>
                    <a:pt x="0" y="9644"/>
                  </a:cubicBezTo>
                  <a:cubicBezTo>
                    <a:pt x="3959" y="9042"/>
                    <a:pt x="9361" y="10535"/>
                    <a:pt x="13386" y="9998"/>
                  </a:cubicBezTo>
                  <a:cubicBezTo>
                    <a:pt x="11808" y="13338"/>
                    <a:pt x="13382" y="17337"/>
                    <a:pt x="10481" y="20910"/>
                  </a:cubicBezTo>
                  <a:cubicBezTo>
                    <a:pt x="13735" y="21163"/>
                    <a:pt x="18256" y="21600"/>
                    <a:pt x="21600" y="21123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8126031" y="1026643"/>
            <a:ext cx="3586589" cy="5083192"/>
            <a:chOff x="8126031" y="1026643"/>
            <a:chExt cx="3586589" cy="5083192"/>
          </a:xfrm>
        </p:grpSpPr>
        <p:sp>
          <p:nvSpPr>
            <p:cNvPr id="3" name="chenying0907 60"/>
            <p:cNvSpPr/>
            <p:nvPr/>
          </p:nvSpPr>
          <p:spPr>
            <a:xfrm>
              <a:off x="8535286" y="1299479"/>
              <a:ext cx="1626209" cy="1841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600" extrusionOk="0">
                  <a:moveTo>
                    <a:pt x="20714" y="0"/>
                  </a:moveTo>
                  <a:cubicBezTo>
                    <a:pt x="20560" y="340"/>
                    <a:pt x="21409" y="1795"/>
                    <a:pt x="21485" y="2244"/>
                  </a:cubicBezTo>
                  <a:cubicBezTo>
                    <a:pt x="21600" y="2926"/>
                    <a:pt x="21557" y="3608"/>
                    <a:pt x="21211" y="4236"/>
                  </a:cubicBezTo>
                  <a:cubicBezTo>
                    <a:pt x="20383" y="5739"/>
                    <a:pt x="18269" y="6573"/>
                    <a:pt x="16661" y="7258"/>
                  </a:cubicBezTo>
                  <a:cubicBezTo>
                    <a:pt x="17031" y="7100"/>
                    <a:pt x="12271" y="14800"/>
                    <a:pt x="9563" y="21600"/>
                  </a:cubicBezTo>
                  <a:cubicBezTo>
                    <a:pt x="7479" y="20527"/>
                    <a:pt x="5410" y="19314"/>
                    <a:pt x="3640" y="17857"/>
                  </a:cubicBezTo>
                  <a:cubicBezTo>
                    <a:pt x="2045" y="16544"/>
                    <a:pt x="471" y="15283"/>
                    <a:pt x="0" y="13334"/>
                  </a:cubicBezTo>
                  <a:cubicBezTo>
                    <a:pt x="5847" y="14455"/>
                    <a:pt x="10463" y="9898"/>
                    <a:pt x="13582" y="6209"/>
                  </a:cubicBezTo>
                  <a:cubicBezTo>
                    <a:pt x="14725" y="4857"/>
                    <a:pt x="16375" y="4288"/>
                    <a:pt x="17836" y="3260"/>
                  </a:cubicBezTo>
                  <a:cubicBezTo>
                    <a:pt x="19094" y="2376"/>
                    <a:pt x="20115" y="1325"/>
                    <a:pt x="20714" y="0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4" name="chenying0907 61"/>
            <p:cNvSpPr/>
            <p:nvPr/>
          </p:nvSpPr>
          <p:spPr>
            <a:xfrm>
              <a:off x="11218173" y="3459429"/>
              <a:ext cx="494447" cy="456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0996" extrusionOk="0">
                  <a:moveTo>
                    <a:pt x="21399" y="9595"/>
                  </a:moveTo>
                  <a:cubicBezTo>
                    <a:pt x="21600" y="7156"/>
                    <a:pt x="21001" y="4989"/>
                    <a:pt x="19823" y="2927"/>
                  </a:cubicBezTo>
                  <a:cubicBezTo>
                    <a:pt x="19477" y="2320"/>
                    <a:pt x="19164" y="1448"/>
                    <a:pt x="18637" y="1004"/>
                  </a:cubicBezTo>
                  <a:cubicBezTo>
                    <a:pt x="18088" y="540"/>
                    <a:pt x="16063" y="423"/>
                    <a:pt x="15795" y="0"/>
                  </a:cubicBezTo>
                  <a:cubicBezTo>
                    <a:pt x="17162" y="2167"/>
                    <a:pt x="16400" y="6177"/>
                    <a:pt x="15405" y="8322"/>
                  </a:cubicBezTo>
                  <a:cubicBezTo>
                    <a:pt x="12323" y="14966"/>
                    <a:pt x="5515" y="13694"/>
                    <a:pt x="0" y="15734"/>
                  </a:cubicBezTo>
                  <a:cubicBezTo>
                    <a:pt x="1943" y="20095"/>
                    <a:pt x="5426" y="21600"/>
                    <a:pt x="9623" y="20783"/>
                  </a:cubicBezTo>
                  <a:cubicBezTo>
                    <a:pt x="10510" y="20611"/>
                    <a:pt x="11429" y="20334"/>
                    <a:pt x="12372" y="19941"/>
                  </a:cubicBezTo>
                  <a:cubicBezTo>
                    <a:pt x="15962" y="18450"/>
                    <a:pt x="21035" y="13980"/>
                    <a:pt x="21399" y="9595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5" name="chenying0907 62"/>
            <p:cNvSpPr/>
            <p:nvPr/>
          </p:nvSpPr>
          <p:spPr>
            <a:xfrm>
              <a:off x="9535685" y="5755798"/>
              <a:ext cx="1580309" cy="354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11" extrusionOk="0">
                  <a:moveTo>
                    <a:pt x="10806" y="11088"/>
                  </a:moveTo>
                  <a:cubicBezTo>
                    <a:pt x="11834" y="10437"/>
                    <a:pt x="12850" y="9582"/>
                    <a:pt x="13838" y="8316"/>
                  </a:cubicBezTo>
                  <a:cubicBezTo>
                    <a:pt x="14557" y="7396"/>
                    <a:pt x="17518" y="4422"/>
                    <a:pt x="17477" y="0"/>
                  </a:cubicBezTo>
                  <a:cubicBezTo>
                    <a:pt x="17783" y="2619"/>
                    <a:pt x="18348" y="3388"/>
                    <a:pt x="18792" y="5333"/>
                  </a:cubicBezTo>
                  <a:cubicBezTo>
                    <a:pt x="19218" y="7200"/>
                    <a:pt x="19515" y="9991"/>
                    <a:pt x="19897" y="12067"/>
                  </a:cubicBezTo>
                  <a:cubicBezTo>
                    <a:pt x="20113" y="13238"/>
                    <a:pt x="21239" y="20345"/>
                    <a:pt x="21600" y="20316"/>
                  </a:cubicBezTo>
                  <a:cubicBezTo>
                    <a:pt x="18674" y="20549"/>
                    <a:pt x="16112" y="20413"/>
                    <a:pt x="13392" y="20232"/>
                  </a:cubicBezTo>
                  <a:cubicBezTo>
                    <a:pt x="8972" y="19939"/>
                    <a:pt x="4397" y="21600"/>
                    <a:pt x="0" y="19638"/>
                  </a:cubicBezTo>
                  <a:cubicBezTo>
                    <a:pt x="3364" y="13159"/>
                    <a:pt x="7167" y="13393"/>
                    <a:pt x="10806" y="1108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7" name="chenying0907 64"/>
            <p:cNvSpPr/>
            <p:nvPr/>
          </p:nvSpPr>
          <p:spPr>
            <a:xfrm>
              <a:off x="8126031" y="1026643"/>
              <a:ext cx="2063237" cy="2106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1" h="21595" extrusionOk="0">
                  <a:moveTo>
                    <a:pt x="15936" y="45"/>
                  </a:moveTo>
                  <a:cubicBezTo>
                    <a:pt x="17139" y="254"/>
                    <a:pt x="18196" y="1159"/>
                    <a:pt x="18862" y="2228"/>
                  </a:cubicBezTo>
                  <a:cubicBezTo>
                    <a:pt x="21142" y="5887"/>
                    <a:pt x="19099" y="7580"/>
                    <a:pt x="16211" y="9061"/>
                  </a:cubicBezTo>
                  <a:cubicBezTo>
                    <a:pt x="16480" y="8923"/>
                    <a:pt x="13025" y="15652"/>
                    <a:pt x="11059" y="21595"/>
                  </a:cubicBezTo>
                  <a:cubicBezTo>
                    <a:pt x="6046" y="18488"/>
                    <a:pt x="3336" y="15042"/>
                    <a:pt x="1442" y="9710"/>
                  </a:cubicBezTo>
                  <a:cubicBezTo>
                    <a:pt x="1090" y="8720"/>
                    <a:pt x="-458" y="4146"/>
                    <a:pt x="133" y="2061"/>
                  </a:cubicBezTo>
                  <a:cubicBezTo>
                    <a:pt x="3247" y="2705"/>
                    <a:pt x="7613" y="2486"/>
                    <a:pt x="11476" y="2408"/>
                  </a:cubicBezTo>
                  <a:cubicBezTo>
                    <a:pt x="11747" y="2496"/>
                    <a:pt x="14442" y="25"/>
                    <a:pt x="15333" y="1"/>
                  </a:cubicBezTo>
                  <a:cubicBezTo>
                    <a:pt x="15537" y="-5"/>
                    <a:pt x="15738" y="10"/>
                    <a:pt x="15936" y="45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8" name="chenying0907 65"/>
            <p:cNvSpPr/>
            <p:nvPr/>
          </p:nvSpPr>
          <p:spPr>
            <a:xfrm>
              <a:off x="9422003" y="1458633"/>
              <a:ext cx="393380" cy="45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340" y="14850"/>
                    <a:pt x="6069" y="7961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9" name="chenying0907 66"/>
            <p:cNvSpPr/>
            <p:nvPr/>
          </p:nvSpPr>
          <p:spPr>
            <a:xfrm>
              <a:off x="9922202" y="1731467"/>
              <a:ext cx="350438" cy="28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828" extrusionOk="0">
                  <a:moveTo>
                    <a:pt x="14014" y="0"/>
                  </a:moveTo>
                  <a:cubicBezTo>
                    <a:pt x="16818" y="2910"/>
                    <a:pt x="18719" y="4860"/>
                    <a:pt x="21600" y="7730"/>
                  </a:cubicBezTo>
                  <a:cubicBezTo>
                    <a:pt x="18569" y="8782"/>
                    <a:pt x="6620" y="21600"/>
                    <a:pt x="0" y="6587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0" name="chenying0907 67"/>
            <p:cNvSpPr/>
            <p:nvPr/>
          </p:nvSpPr>
          <p:spPr>
            <a:xfrm>
              <a:off x="10058620" y="2027041"/>
              <a:ext cx="1109418" cy="151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24" y="3783"/>
                    <a:pt x="9398" y="9521"/>
                    <a:pt x="13730" y="13804"/>
                  </a:cubicBezTo>
                  <a:cubicBezTo>
                    <a:pt x="15527" y="15581"/>
                    <a:pt x="19594" y="19943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1" name="chenying0907 68"/>
            <p:cNvSpPr/>
            <p:nvPr/>
          </p:nvSpPr>
          <p:spPr>
            <a:xfrm>
              <a:off x="10263247" y="1890623"/>
              <a:ext cx="1215573" cy="1506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9" y="1811"/>
                    <a:pt x="7912" y="7379"/>
                    <a:pt x="9609" y="9367"/>
                  </a:cubicBezTo>
                  <a:cubicBezTo>
                    <a:pt x="13603" y="14049"/>
                    <a:pt x="17366" y="17210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3" name="chenying0907 70"/>
            <p:cNvSpPr/>
            <p:nvPr/>
          </p:nvSpPr>
          <p:spPr>
            <a:xfrm>
              <a:off x="11127226" y="3391221"/>
              <a:ext cx="579574" cy="51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749" h="17575" extrusionOk="0">
                  <a:moveTo>
                    <a:pt x="17720" y="9189"/>
                  </a:moveTo>
                  <a:cubicBezTo>
                    <a:pt x="18363" y="1069"/>
                    <a:pt x="8297" y="-2458"/>
                    <a:pt x="3053" y="1850"/>
                  </a:cubicBezTo>
                  <a:cubicBezTo>
                    <a:pt x="-3237" y="7018"/>
                    <a:pt x="837" y="19142"/>
                    <a:pt x="9402" y="17407"/>
                  </a:cubicBezTo>
                  <a:cubicBezTo>
                    <a:pt x="10029" y="17280"/>
                    <a:pt x="10677" y="17076"/>
                    <a:pt x="11344" y="16788"/>
                  </a:cubicBezTo>
                  <a:cubicBezTo>
                    <a:pt x="13879" y="15693"/>
                    <a:pt x="17463" y="12409"/>
                    <a:pt x="17720" y="918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4" name="chenying0907 71"/>
            <p:cNvSpPr/>
            <p:nvPr/>
          </p:nvSpPr>
          <p:spPr>
            <a:xfrm>
              <a:off x="9944939" y="3891420"/>
              <a:ext cx="1282604" cy="1580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542" y="102"/>
                    <a:pt x="21062" y="339"/>
                    <a:pt x="20541" y="978"/>
                  </a:cubicBezTo>
                  <a:cubicBezTo>
                    <a:pt x="19239" y="2577"/>
                    <a:pt x="17284" y="4091"/>
                    <a:pt x="15796" y="5561"/>
                  </a:cubicBezTo>
                  <a:cubicBezTo>
                    <a:pt x="10441" y="10852"/>
                    <a:pt x="5279" y="16260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5" name="chenying0907 72"/>
            <p:cNvSpPr/>
            <p:nvPr/>
          </p:nvSpPr>
          <p:spPr>
            <a:xfrm>
              <a:off x="10376929" y="3868683"/>
              <a:ext cx="1205025" cy="1609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569" y="1652"/>
                    <a:pt x="17653" y="3878"/>
                    <a:pt x="16203" y="5064"/>
                  </a:cubicBezTo>
                  <a:cubicBezTo>
                    <a:pt x="12693" y="7935"/>
                    <a:pt x="10181" y="11364"/>
                    <a:pt x="6620" y="14221"/>
                  </a:cubicBezTo>
                  <a:cubicBezTo>
                    <a:pt x="3787" y="16494"/>
                    <a:pt x="2462" y="19311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6" name="chenying0907 73"/>
            <p:cNvSpPr/>
            <p:nvPr/>
          </p:nvSpPr>
          <p:spPr>
            <a:xfrm>
              <a:off x="9262849" y="5460224"/>
              <a:ext cx="252300" cy="225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1" extrusionOk="0">
                  <a:moveTo>
                    <a:pt x="5467" y="20521"/>
                  </a:moveTo>
                  <a:cubicBezTo>
                    <a:pt x="3631" y="15109"/>
                    <a:pt x="3342" y="13320"/>
                    <a:pt x="0" y="8678"/>
                  </a:cubicBezTo>
                  <a:cubicBezTo>
                    <a:pt x="2108" y="5304"/>
                    <a:pt x="10453" y="-1079"/>
                    <a:pt x="14584" y="157"/>
                  </a:cubicBezTo>
                  <a:cubicBezTo>
                    <a:pt x="19138" y="1518"/>
                    <a:pt x="19726" y="8016"/>
                    <a:pt x="21600" y="12706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7" name="chenying0907 74"/>
            <p:cNvSpPr/>
            <p:nvPr/>
          </p:nvSpPr>
          <p:spPr>
            <a:xfrm>
              <a:off x="8671704" y="5460224"/>
              <a:ext cx="2448196" cy="645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69" extrusionOk="0">
                  <a:moveTo>
                    <a:pt x="14009" y="252"/>
                  </a:moveTo>
                  <a:cubicBezTo>
                    <a:pt x="16943" y="1606"/>
                    <a:pt x="20097" y="11755"/>
                    <a:pt x="21600" y="20402"/>
                  </a:cubicBezTo>
                  <a:cubicBezTo>
                    <a:pt x="19711" y="20529"/>
                    <a:pt x="18057" y="20455"/>
                    <a:pt x="16301" y="20357"/>
                  </a:cubicBezTo>
                  <a:cubicBezTo>
                    <a:pt x="14010" y="20228"/>
                    <a:pt x="11629" y="20256"/>
                    <a:pt x="9330" y="20212"/>
                  </a:cubicBezTo>
                  <a:cubicBezTo>
                    <a:pt x="6212" y="20152"/>
                    <a:pt x="3110" y="20667"/>
                    <a:pt x="0" y="20050"/>
                  </a:cubicBezTo>
                  <a:cubicBezTo>
                    <a:pt x="933" y="18635"/>
                    <a:pt x="2612" y="13591"/>
                    <a:pt x="3266" y="12086"/>
                  </a:cubicBezTo>
                  <a:cubicBezTo>
                    <a:pt x="4290" y="9732"/>
                    <a:pt x="5377" y="7783"/>
                    <a:pt x="6484" y="5988"/>
                  </a:cubicBezTo>
                  <a:cubicBezTo>
                    <a:pt x="8792" y="2247"/>
                    <a:pt x="11443" y="-933"/>
                    <a:pt x="14009" y="252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084138" y="940283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支付界面</a:t>
            </a:r>
          </a:p>
        </p:txBody>
      </p:sp>
      <p:pic>
        <p:nvPicPr>
          <p:cNvPr id="31" name="图片 28" descr="C8P9HB7FZQ(F)WI9CE$CBF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15" y="2026920"/>
            <a:ext cx="6914515" cy="34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443614" y="2355399"/>
            <a:ext cx="1148926" cy="1353942"/>
            <a:chOff x="3443614" y="2355399"/>
            <a:chExt cx="1148926" cy="1353942"/>
          </a:xfrm>
        </p:grpSpPr>
        <p:sp>
          <p:nvSpPr>
            <p:cNvPr id="65" name="chenying0907 232"/>
            <p:cNvSpPr/>
            <p:nvPr/>
          </p:nvSpPr>
          <p:spPr>
            <a:xfrm>
              <a:off x="3443614" y="2355399"/>
              <a:ext cx="1148926" cy="1353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6600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3686975" y="2550533"/>
              <a:ext cx="6677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800">
                  <a:latin typeface="DFPShaoNvW5-GB" charset="-122"/>
                  <a:ea typeface="DFPShaoNvW5-GB" charset="-122"/>
                  <a:cs typeface="DFPShaoNvW5-GB" charset="-122"/>
                </a:rPr>
                <a:t>1</a:t>
              </a:r>
              <a:endParaRPr kumimoji="1" lang="zh-CN" altLang="en-US" sz="48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406555" y="3536175"/>
            <a:ext cx="1148926" cy="1353942"/>
            <a:chOff x="4406555" y="3536175"/>
            <a:chExt cx="1148926" cy="1353942"/>
          </a:xfrm>
        </p:grpSpPr>
        <p:sp>
          <p:nvSpPr>
            <p:cNvPr id="67" name="chenying0907 232"/>
            <p:cNvSpPr/>
            <p:nvPr/>
          </p:nvSpPr>
          <p:spPr>
            <a:xfrm>
              <a:off x="4406555" y="3536175"/>
              <a:ext cx="1148926" cy="1353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6600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4649916" y="3731309"/>
              <a:ext cx="6677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800">
                  <a:latin typeface="DFPShaoNvW5-GB" charset="-122"/>
                  <a:ea typeface="DFPShaoNvW5-GB" charset="-122"/>
                  <a:cs typeface="DFPShaoNvW5-GB" charset="-122"/>
                </a:rPr>
                <a:t>2</a:t>
              </a:r>
              <a:endParaRPr kumimoji="1" lang="zh-CN" altLang="en-US" sz="48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5517086" y="2481293"/>
            <a:ext cx="1148926" cy="1353942"/>
            <a:chOff x="5517086" y="2481293"/>
            <a:chExt cx="1148926" cy="1353942"/>
          </a:xfrm>
        </p:grpSpPr>
        <p:sp>
          <p:nvSpPr>
            <p:cNvPr id="69" name="chenying0907 232"/>
            <p:cNvSpPr/>
            <p:nvPr/>
          </p:nvSpPr>
          <p:spPr>
            <a:xfrm>
              <a:off x="5517086" y="2481293"/>
              <a:ext cx="1148926" cy="1353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6600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760447" y="2676427"/>
              <a:ext cx="6677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800">
                  <a:latin typeface="DFPShaoNvW5-GB" charset="-122"/>
                  <a:ea typeface="DFPShaoNvW5-GB" charset="-122"/>
                  <a:cs typeface="DFPShaoNvW5-GB" charset="-122"/>
                </a:rPr>
                <a:t>3</a:t>
              </a:r>
              <a:endParaRPr kumimoji="1" lang="zh-CN" altLang="en-US" sz="48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6593754" y="3536175"/>
            <a:ext cx="1148926" cy="1353942"/>
            <a:chOff x="6593754" y="3536175"/>
            <a:chExt cx="1148926" cy="1353942"/>
          </a:xfrm>
        </p:grpSpPr>
        <p:sp>
          <p:nvSpPr>
            <p:cNvPr id="73" name="chenying0907 232"/>
            <p:cNvSpPr/>
            <p:nvPr/>
          </p:nvSpPr>
          <p:spPr>
            <a:xfrm>
              <a:off x="6593754" y="3536175"/>
              <a:ext cx="1148926" cy="1353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6600"/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6837115" y="3731309"/>
              <a:ext cx="6677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800">
                  <a:latin typeface="DFPShaoNvW5-GB" charset="-122"/>
                  <a:ea typeface="DFPShaoNvW5-GB" charset="-122"/>
                  <a:cs typeface="DFPShaoNvW5-GB" charset="-122"/>
                </a:rPr>
                <a:t>4</a:t>
              </a:r>
              <a:endParaRPr kumimoji="1" lang="zh-CN" altLang="en-US" sz="48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grpSp>
        <p:nvGrpSpPr>
          <p:cNvPr id="6" name="组 5"/>
          <p:cNvGrpSpPr/>
          <p:nvPr/>
        </p:nvGrpSpPr>
        <p:grpSpPr>
          <a:xfrm>
            <a:off x="7699762" y="2481293"/>
            <a:ext cx="1148926" cy="1353942"/>
            <a:chOff x="7699762" y="2481293"/>
            <a:chExt cx="1148926" cy="1353942"/>
          </a:xfrm>
        </p:grpSpPr>
        <p:sp>
          <p:nvSpPr>
            <p:cNvPr id="75" name="chenying0907 232"/>
            <p:cNvSpPr/>
            <p:nvPr/>
          </p:nvSpPr>
          <p:spPr>
            <a:xfrm>
              <a:off x="7699762" y="2481293"/>
              <a:ext cx="1148926" cy="1353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6600"/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7943123" y="2676427"/>
              <a:ext cx="6677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800">
                  <a:latin typeface="DFPShaoNvW5-GB" charset="-122"/>
                  <a:ea typeface="DFPShaoNvW5-GB" charset="-122"/>
                  <a:cs typeface="DFPShaoNvW5-GB" charset="-122"/>
                </a:rPr>
                <a:t>5</a:t>
              </a:r>
              <a:endParaRPr kumimoji="1" lang="zh-CN" altLang="en-US" sz="48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sp>
        <p:nvSpPr>
          <p:cNvPr id="77" name="chenying0907 148"/>
          <p:cNvSpPr/>
          <p:nvPr/>
        </p:nvSpPr>
        <p:spPr>
          <a:xfrm>
            <a:off x="5007159" y="635644"/>
            <a:ext cx="2497939" cy="1845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商品搜索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按照</a:t>
            </a:r>
            <a:r>
              <a:rPr lang="en-US" altLang="zh-CN" sz="1600" dirty="0">
                <a:latin typeface="DFPShaoNvW5-GB" charset="-122"/>
                <a:ea typeface="DFPShaoNvW5-GB" charset="-122"/>
                <a:cs typeface="DFPShaoNvW5-GB" charset="-122"/>
              </a:rPr>
              <a:t>id</a:t>
            </a: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搜索：在搜索框输入商品</a:t>
            </a:r>
            <a:r>
              <a:rPr lang="en-US" altLang="zh-CN" sz="1600" dirty="0">
                <a:latin typeface="DFPShaoNvW5-GB" charset="-122"/>
                <a:ea typeface="DFPShaoNvW5-GB" charset="-122"/>
                <a:cs typeface="DFPShaoNvW5-GB" charset="-122"/>
              </a:rPr>
              <a:t>id</a:t>
            </a: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，点击按</a:t>
            </a:r>
            <a:r>
              <a:rPr lang="en-US" altLang="zh-CN" sz="1600" dirty="0">
                <a:latin typeface="DFPShaoNvW5-GB" charset="-122"/>
                <a:ea typeface="DFPShaoNvW5-GB" charset="-122"/>
                <a:cs typeface="DFPShaoNvW5-GB" charset="-122"/>
              </a:rPr>
              <a:t>id</a:t>
            </a: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查询。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按照关键字搜索：在搜索框输入商品关键字，点击查询。</a:t>
            </a:r>
          </a:p>
        </p:txBody>
      </p:sp>
      <p:sp>
        <p:nvSpPr>
          <p:cNvPr id="78" name="chenying0907 148"/>
          <p:cNvSpPr/>
          <p:nvPr/>
        </p:nvSpPr>
        <p:spPr>
          <a:xfrm>
            <a:off x="795025" y="2258736"/>
            <a:ext cx="2497939" cy="1845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sz="1600" dirty="0">
                <a:latin typeface="DFPShaoNvW5-GB" charset="-122"/>
                <a:ea typeface="DFPShaoNvW5-GB" charset="-122"/>
                <a:cs typeface="DFPShaoNvW5-GB" charset="-122"/>
              </a:rPr>
              <a:t>商品管理：查看商品列表。新增商品，点击添加商品按钮，输入商品信息，点击确定即可完成新增商品操作。删除商品，点击删除，即可移除商品。</a:t>
            </a:r>
          </a:p>
        </p:txBody>
      </p:sp>
      <p:sp>
        <p:nvSpPr>
          <p:cNvPr id="79" name="chenying0907 148"/>
          <p:cNvSpPr/>
          <p:nvPr/>
        </p:nvSpPr>
        <p:spPr>
          <a:xfrm>
            <a:off x="9081254" y="1305637"/>
            <a:ext cx="2497939" cy="27305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sz="1600" dirty="0">
                <a:latin typeface="DFPShaoNvW5-GB" charset="-122"/>
                <a:ea typeface="DFPShaoNvW5-GB" charset="-122"/>
                <a:cs typeface="DFPShaoNvW5-GB" charset="-122"/>
              </a:rPr>
              <a:t>用户管理：点击左侧菜单用户管理进入用户管理界面。在搜索框输入用户名点击查询可查找对应用户。用户个人信息按钮跳转到个人信息界面，点击用户订单查询按钮跳转到该用户订单界面，点击冻结用户可将此用户冻结。</a:t>
            </a:r>
          </a:p>
        </p:txBody>
      </p:sp>
      <p:sp>
        <p:nvSpPr>
          <p:cNvPr id="81" name="chenying0907 148"/>
          <p:cNvSpPr/>
          <p:nvPr/>
        </p:nvSpPr>
        <p:spPr>
          <a:xfrm>
            <a:off x="1967174" y="4268643"/>
            <a:ext cx="2497939" cy="15506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商品管理：编辑商品，点击编辑按钮，输入编辑后商品信息，点击确定，再点击完成，商品信息被修改。</a:t>
            </a:r>
          </a:p>
        </p:txBody>
      </p:sp>
      <p:sp>
        <p:nvSpPr>
          <p:cNvPr id="82" name="chenying0907 148"/>
          <p:cNvSpPr/>
          <p:nvPr/>
        </p:nvSpPr>
        <p:spPr>
          <a:xfrm>
            <a:off x="7699762" y="4477240"/>
            <a:ext cx="2497939" cy="1845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订单管理：点击左侧菜单订单管理，进入订单管理界面。可以查看订单信息，在搜索框输入订单号点击查询按钮可以查询订单信息。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78177" y="544167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系统管理员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bldLvl="0" animBg="1"/>
      <p:bldP spid="78" grpId="0" bldLvl="0" animBg="1"/>
      <p:bldP spid="79" grpId="0" bldLvl="0" animBg="1"/>
      <p:bldP spid="81" grpId="0" bldLvl="0" animBg="1"/>
      <p:bldP spid="82" grpId="0" bldLvl="0" animBg="1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线连接符 22"/>
          <p:cNvCxnSpPr/>
          <p:nvPr/>
        </p:nvCxnSpPr>
        <p:spPr>
          <a:xfrm flipH="1">
            <a:off x="7225499" y="3133575"/>
            <a:ext cx="2051166" cy="4284878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cxnSp>
        <p:nvCxnSpPr>
          <p:cNvPr id="25" name="直线连接符 24"/>
          <p:cNvCxnSpPr/>
          <p:nvPr/>
        </p:nvCxnSpPr>
        <p:spPr>
          <a:xfrm flipH="1" flipV="1">
            <a:off x="-721545" y="135125"/>
            <a:ext cx="8933378" cy="1099869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grpSp>
        <p:nvGrpSpPr>
          <p:cNvPr id="21" name="组 20"/>
          <p:cNvGrpSpPr/>
          <p:nvPr/>
        </p:nvGrpSpPr>
        <p:grpSpPr>
          <a:xfrm>
            <a:off x="8012351" y="1936096"/>
            <a:ext cx="775336" cy="938951"/>
            <a:chOff x="8012351" y="1936096"/>
            <a:chExt cx="775336" cy="938951"/>
          </a:xfrm>
        </p:grpSpPr>
        <p:sp>
          <p:nvSpPr>
            <p:cNvPr id="6" name="chenying0907 63"/>
            <p:cNvSpPr/>
            <p:nvPr/>
          </p:nvSpPr>
          <p:spPr>
            <a:xfrm>
              <a:off x="8012351" y="1936096"/>
              <a:ext cx="775336" cy="938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2" h="20210" extrusionOk="0">
                  <a:moveTo>
                    <a:pt x="5196" y="0"/>
                  </a:moveTo>
                  <a:cubicBezTo>
                    <a:pt x="-562" y="3892"/>
                    <a:pt x="-1328" y="9064"/>
                    <a:pt x="1882" y="14521"/>
                  </a:cubicBezTo>
                  <a:cubicBezTo>
                    <a:pt x="5509" y="20686"/>
                    <a:pt x="15589" y="21600"/>
                    <a:pt x="20272" y="18419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2" name="chenying0907 69"/>
            <p:cNvSpPr/>
            <p:nvPr/>
          </p:nvSpPr>
          <p:spPr>
            <a:xfrm>
              <a:off x="8171505" y="2254404"/>
              <a:ext cx="248368" cy="344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3804" y="0"/>
                  </a:moveTo>
                  <a:cubicBezTo>
                    <a:pt x="1682" y="2528"/>
                    <a:pt x="720" y="6989"/>
                    <a:pt x="0" y="9644"/>
                  </a:cubicBezTo>
                  <a:cubicBezTo>
                    <a:pt x="3959" y="9042"/>
                    <a:pt x="9361" y="10535"/>
                    <a:pt x="13386" y="9998"/>
                  </a:cubicBezTo>
                  <a:cubicBezTo>
                    <a:pt x="11808" y="13338"/>
                    <a:pt x="13382" y="17337"/>
                    <a:pt x="10481" y="20910"/>
                  </a:cubicBezTo>
                  <a:cubicBezTo>
                    <a:pt x="13735" y="21163"/>
                    <a:pt x="18256" y="21600"/>
                    <a:pt x="21600" y="21123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8126031" y="1026643"/>
            <a:ext cx="3586589" cy="5083192"/>
            <a:chOff x="8126031" y="1026643"/>
            <a:chExt cx="3586589" cy="5083192"/>
          </a:xfrm>
        </p:grpSpPr>
        <p:sp>
          <p:nvSpPr>
            <p:cNvPr id="3" name="chenying0907 60"/>
            <p:cNvSpPr/>
            <p:nvPr/>
          </p:nvSpPr>
          <p:spPr>
            <a:xfrm>
              <a:off x="8535286" y="1299479"/>
              <a:ext cx="1626209" cy="1841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600" extrusionOk="0">
                  <a:moveTo>
                    <a:pt x="20714" y="0"/>
                  </a:moveTo>
                  <a:cubicBezTo>
                    <a:pt x="20560" y="340"/>
                    <a:pt x="21409" y="1795"/>
                    <a:pt x="21485" y="2244"/>
                  </a:cubicBezTo>
                  <a:cubicBezTo>
                    <a:pt x="21600" y="2926"/>
                    <a:pt x="21557" y="3608"/>
                    <a:pt x="21211" y="4236"/>
                  </a:cubicBezTo>
                  <a:cubicBezTo>
                    <a:pt x="20383" y="5739"/>
                    <a:pt x="18269" y="6573"/>
                    <a:pt x="16661" y="7258"/>
                  </a:cubicBezTo>
                  <a:cubicBezTo>
                    <a:pt x="17031" y="7100"/>
                    <a:pt x="12271" y="14800"/>
                    <a:pt x="9563" y="21600"/>
                  </a:cubicBezTo>
                  <a:cubicBezTo>
                    <a:pt x="7479" y="20527"/>
                    <a:pt x="5410" y="19314"/>
                    <a:pt x="3640" y="17857"/>
                  </a:cubicBezTo>
                  <a:cubicBezTo>
                    <a:pt x="2045" y="16544"/>
                    <a:pt x="471" y="15283"/>
                    <a:pt x="0" y="13334"/>
                  </a:cubicBezTo>
                  <a:cubicBezTo>
                    <a:pt x="5847" y="14455"/>
                    <a:pt x="10463" y="9898"/>
                    <a:pt x="13582" y="6209"/>
                  </a:cubicBezTo>
                  <a:cubicBezTo>
                    <a:pt x="14725" y="4857"/>
                    <a:pt x="16375" y="4288"/>
                    <a:pt x="17836" y="3260"/>
                  </a:cubicBezTo>
                  <a:cubicBezTo>
                    <a:pt x="19094" y="2376"/>
                    <a:pt x="20115" y="1325"/>
                    <a:pt x="20714" y="0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4" name="chenying0907 61"/>
            <p:cNvSpPr/>
            <p:nvPr/>
          </p:nvSpPr>
          <p:spPr>
            <a:xfrm>
              <a:off x="11218173" y="3459429"/>
              <a:ext cx="494447" cy="456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0996" extrusionOk="0">
                  <a:moveTo>
                    <a:pt x="21399" y="9595"/>
                  </a:moveTo>
                  <a:cubicBezTo>
                    <a:pt x="21600" y="7156"/>
                    <a:pt x="21001" y="4989"/>
                    <a:pt x="19823" y="2927"/>
                  </a:cubicBezTo>
                  <a:cubicBezTo>
                    <a:pt x="19477" y="2320"/>
                    <a:pt x="19164" y="1448"/>
                    <a:pt x="18637" y="1004"/>
                  </a:cubicBezTo>
                  <a:cubicBezTo>
                    <a:pt x="18088" y="540"/>
                    <a:pt x="16063" y="423"/>
                    <a:pt x="15795" y="0"/>
                  </a:cubicBezTo>
                  <a:cubicBezTo>
                    <a:pt x="17162" y="2167"/>
                    <a:pt x="16400" y="6177"/>
                    <a:pt x="15405" y="8322"/>
                  </a:cubicBezTo>
                  <a:cubicBezTo>
                    <a:pt x="12323" y="14966"/>
                    <a:pt x="5515" y="13694"/>
                    <a:pt x="0" y="15734"/>
                  </a:cubicBezTo>
                  <a:cubicBezTo>
                    <a:pt x="1943" y="20095"/>
                    <a:pt x="5426" y="21600"/>
                    <a:pt x="9623" y="20783"/>
                  </a:cubicBezTo>
                  <a:cubicBezTo>
                    <a:pt x="10510" y="20611"/>
                    <a:pt x="11429" y="20334"/>
                    <a:pt x="12372" y="19941"/>
                  </a:cubicBezTo>
                  <a:cubicBezTo>
                    <a:pt x="15962" y="18450"/>
                    <a:pt x="21035" y="13980"/>
                    <a:pt x="21399" y="9595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5" name="chenying0907 62"/>
            <p:cNvSpPr/>
            <p:nvPr/>
          </p:nvSpPr>
          <p:spPr>
            <a:xfrm>
              <a:off x="9535685" y="5755798"/>
              <a:ext cx="1580309" cy="354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11" extrusionOk="0">
                  <a:moveTo>
                    <a:pt x="10806" y="11088"/>
                  </a:moveTo>
                  <a:cubicBezTo>
                    <a:pt x="11834" y="10437"/>
                    <a:pt x="12850" y="9582"/>
                    <a:pt x="13838" y="8316"/>
                  </a:cubicBezTo>
                  <a:cubicBezTo>
                    <a:pt x="14557" y="7396"/>
                    <a:pt x="17518" y="4422"/>
                    <a:pt x="17477" y="0"/>
                  </a:cubicBezTo>
                  <a:cubicBezTo>
                    <a:pt x="17783" y="2619"/>
                    <a:pt x="18348" y="3388"/>
                    <a:pt x="18792" y="5333"/>
                  </a:cubicBezTo>
                  <a:cubicBezTo>
                    <a:pt x="19218" y="7200"/>
                    <a:pt x="19515" y="9991"/>
                    <a:pt x="19897" y="12067"/>
                  </a:cubicBezTo>
                  <a:cubicBezTo>
                    <a:pt x="20113" y="13238"/>
                    <a:pt x="21239" y="20345"/>
                    <a:pt x="21600" y="20316"/>
                  </a:cubicBezTo>
                  <a:cubicBezTo>
                    <a:pt x="18674" y="20549"/>
                    <a:pt x="16112" y="20413"/>
                    <a:pt x="13392" y="20232"/>
                  </a:cubicBezTo>
                  <a:cubicBezTo>
                    <a:pt x="8972" y="19939"/>
                    <a:pt x="4397" y="21600"/>
                    <a:pt x="0" y="19638"/>
                  </a:cubicBezTo>
                  <a:cubicBezTo>
                    <a:pt x="3364" y="13159"/>
                    <a:pt x="7167" y="13393"/>
                    <a:pt x="10806" y="1108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7" name="chenying0907 64"/>
            <p:cNvSpPr/>
            <p:nvPr/>
          </p:nvSpPr>
          <p:spPr>
            <a:xfrm>
              <a:off x="8126031" y="1026643"/>
              <a:ext cx="2063237" cy="2106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1" h="21595" extrusionOk="0">
                  <a:moveTo>
                    <a:pt x="15936" y="45"/>
                  </a:moveTo>
                  <a:cubicBezTo>
                    <a:pt x="17139" y="254"/>
                    <a:pt x="18196" y="1159"/>
                    <a:pt x="18862" y="2228"/>
                  </a:cubicBezTo>
                  <a:cubicBezTo>
                    <a:pt x="21142" y="5887"/>
                    <a:pt x="19099" y="7580"/>
                    <a:pt x="16211" y="9061"/>
                  </a:cubicBezTo>
                  <a:cubicBezTo>
                    <a:pt x="16480" y="8923"/>
                    <a:pt x="13025" y="15652"/>
                    <a:pt x="11059" y="21595"/>
                  </a:cubicBezTo>
                  <a:cubicBezTo>
                    <a:pt x="6046" y="18488"/>
                    <a:pt x="3336" y="15042"/>
                    <a:pt x="1442" y="9710"/>
                  </a:cubicBezTo>
                  <a:cubicBezTo>
                    <a:pt x="1090" y="8720"/>
                    <a:pt x="-458" y="4146"/>
                    <a:pt x="133" y="2061"/>
                  </a:cubicBezTo>
                  <a:cubicBezTo>
                    <a:pt x="3247" y="2705"/>
                    <a:pt x="7613" y="2486"/>
                    <a:pt x="11476" y="2408"/>
                  </a:cubicBezTo>
                  <a:cubicBezTo>
                    <a:pt x="11747" y="2496"/>
                    <a:pt x="14442" y="25"/>
                    <a:pt x="15333" y="1"/>
                  </a:cubicBezTo>
                  <a:cubicBezTo>
                    <a:pt x="15537" y="-5"/>
                    <a:pt x="15738" y="10"/>
                    <a:pt x="15936" y="45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8" name="chenying0907 65"/>
            <p:cNvSpPr/>
            <p:nvPr/>
          </p:nvSpPr>
          <p:spPr>
            <a:xfrm>
              <a:off x="9422003" y="1458633"/>
              <a:ext cx="393380" cy="45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340" y="14850"/>
                    <a:pt x="6069" y="7961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9" name="chenying0907 66"/>
            <p:cNvSpPr/>
            <p:nvPr/>
          </p:nvSpPr>
          <p:spPr>
            <a:xfrm>
              <a:off x="9922202" y="1731467"/>
              <a:ext cx="350438" cy="28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828" extrusionOk="0">
                  <a:moveTo>
                    <a:pt x="14014" y="0"/>
                  </a:moveTo>
                  <a:cubicBezTo>
                    <a:pt x="16818" y="2910"/>
                    <a:pt x="18719" y="4860"/>
                    <a:pt x="21600" y="7730"/>
                  </a:cubicBezTo>
                  <a:cubicBezTo>
                    <a:pt x="18569" y="8782"/>
                    <a:pt x="6620" y="21600"/>
                    <a:pt x="0" y="6587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0" name="chenying0907 67"/>
            <p:cNvSpPr/>
            <p:nvPr/>
          </p:nvSpPr>
          <p:spPr>
            <a:xfrm>
              <a:off x="10058620" y="2027041"/>
              <a:ext cx="1109418" cy="151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24" y="3783"/>
                    <a:pt x="9398" y="9521"/>
                    <a:pt x="13730" y="13804"/>
                  </a:cubicBezTo>
                  <a:cubicBezTo>
                    <a:pt x="15527" y="15581"/>
                    <a:pt x="19594" y="19943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1" name="chenying0907 68"/>
            <p:cNvSpPr/>
            <p:nvPr/>
          </p:nvSpPr>
          <p:spPr>
            <a:xfrm>
              <a:off x="10263247" y="1890623"/>
              <a:ext cx="1215573" cy="1506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9" y="1811"/>
                    <a:pt x="7912" y="7379"/>
                    <a:pt x="9609" y="9367"/>
                  </a:cubicBezTo>
                  <a:cubicBezTo>
                    <a:pt x="13603" y="14049"/>
                    <a:pt x="17366" y="17210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3" name="chenying0907 70"/>
            <p:cNvSpPr/>
            <p:nvPr/>
          </p:nvSpPr>
          <p:spPr>
            <a:xfrm>
              <a:off x="11127226" y="3391221"/>
              <a:ext cx="579574" cy="51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749" h="17575" extrusionOk="0">
                  <a:moveTo>
                    <a:pt x="17720" y="9189"/>
                  </a:moveTo>
                  <a:cubicBezTo>
                    <a:pt x="18363" y="1069"/>
                    <a:pt x="8297" y="-2458"/>
                    <a:pt x="3053" y="1850"/>
                  </a:cubicBezTo>
                  <a:cubicBezTo>
                    <a:pt x="-3237" y="7018"/>
                    <a:pt x="837" y="19142"/>
                    <a:pt x="9402" y="17407"/>
                  </a:cubicBezTo>
                  <a:cubicBezTo>
                    <a:pt x="10029" y="17280"/>
                    <a:pt x="10677" y="17076"/>
                    <a:pt x="11344" y="16788"/>
                  </a:cubicBezTo>
                  <a:cubicBezTo>
                    <a:pt x="13879" y="15693"/>
                    <a:pt x="17463" y="12409"/>
                    <a:pt x="17720" y="918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4" name="chenying0907 71"/>
            <p:cNvSpPr/>
            <p:nvPr/>
          </p:nvSpPr>
          <p:spPr>
            <a:xfrm>
              <a:off x="9944939" y="3891420"/>
              <a:ext cx="1282604" cy="1580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542" y="102"/>
                    <a:pt x="21062" y="339"/>
                    <a:pt x="20541" y="978"/>
                  </a:cubicBezTo>
                  <a:cubicBezTo>
                    <a:pt x="19239" y="2577"/>
                    <a:pt x="17284" y="4091"/>
                    <a:pt x="15796" y="5561"/>
                  </a:cubicBezTo>
                  <a:cubicBezTo>
                    <a:pt x="10441" y="10852"/>
                    <a:pt x="5279" y="16260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5" name="chenying0907 72"/>
            <p:cNvSpPr/>
            <p:nvPr/>
          </p:nvSpPr>
          <p:spPr>
            <a:xfrm>
              <a:off x="10376929" y="3868683"/>
              <a:ext cx="1205025" cy="1609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569" y="1652"/>
                    <a:pt x="17653" y="3878"/>
                    <a:pt x="16203" y="5064"/>
                  </a:cubicBezTo>
                  <a:cubicBezTo>
                    <a:pt x="12693" y="7935"/>
                    <a:pt x="10181" y="11364"/>
                    <a:pt x="6620" y="14221"/>
                  </a:cubicBezTo>
                  <a:cubicBezTo>
                    <a:pt x="3787" y="16494"/>
                    <a:pt x="2462" y="19311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6" name="chenying0907 73"/>
            <p:cNvSpPr/>
            <p:nvPr/>
          </p:nvSpPr>
          <p:spPr>
            <a:xfrm>
              <a:off x="9262849" y="5460224"/>
              <a:ext cx="252300" cy="225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1" extrusionOk="0">
                  <a:moveTo>
                    <a:pt x="5467" y="20521"/>
                  </a:moveTo>
                  <a:cubicBezTo>
                    <a:pt x="3631" y="15109"/>
                    <a:pt x="3342" y="13320"/>
                    <a:pt x="0" y="8678"/>
                  </a:cubicBezTo>
                  <a:cubicBezTo>
                    <a:pt x="2108" y="5304"/>
                    <a:pt x="10453" y="-1079"/>
                    <a:pt x="14584" y="157"/>
                  </a:cubicBezTo>
                  <a:cubicBezTo>
                    <a:pt x="19138" y="1518"/>
                    <a:pt x="19726" y="8016"/>
                    <a:pt x="21600" y="12706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7" name="chenying0907 74"/>
            <p:cNvSpPr/>
            <p:nvPr/>
          </p:nvSpPr>
          <p:spPr>
            <a:xfrm>
              <a:off x="8671704" y="5460224"/>
              <a:ext cx="2448196" cy="645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69" extrusionOk="0">
                  <a:moveTo>
                    <a:pt x="14009" y="252"/>
                  </a:moveTo>
                  <a:cubicBezTo>
                    <a:pt x="16943" y="1606"/>
                    <a:pt x="20097" y="11755"/>
                    <a:pt x="21600" y="20402"/>
                  </a:cubicBezTo>
                  <a:cubicBezTo>
                    <a:pt x="19711" y="20529"/>
                    <a:pt x="18057" y="20455"/>
                    <a:pt x="16301" y="20357"/>
                  </a:cubicBezTo>
                  <a:cubicBezTo>
                    <a:pt x="14010" y="20228"/>
                    <a:pt x="11629" y="20256"/>
                    <a:pt x="9330" y="20212"/>
                  </a:cubicBezTo>
                  <a:cubicBezTo>
                    <a:pt x="6212" y="20152"/>
                    <a:pt x="3110" y="20667"/>
                    <a:pt x="0" y="20050"/>
                  </a:cubicBezTo>
                  <a:cubicBezTo>
                    <a:pt x="933" y="18635"/>
                    <a:pt x="2612" y="13591"/>
                    <a:pt x="3266" y="12086"/>
                  </a:cubicBezTo>
                  <a:cubicBezTo>
                    <a:pt x="4290" y="9732"/>
                    <a:pt x="5377" y="7783"/>
                    <a:pt x="6484" y="5988"/>
                  </a:cubicBezTo>
                  <a:cubicBezTo>
                    <a:pt x="8792" y="2247"/>
                    <a:pt x="11443" y="-933"/>
                    <a:pt x="14009" y="252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084138" y="940283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商品管理</a:t>
            </a:r>
          </a:p>
        </p:txBody>
      </p:sp>
      <p:pic>
        <p:nvPicPr>
          <p:cNvPr id="32" name="图片 29" descr="@1CJ7@I567GN2(49GKPTR~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23" y="1731328"/>
            <a:ext cx="6111875" cy="3039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图片 30" descr="E49)2%8{(~SL13(PDAZUBO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990" y="3541395"/>
            <a:ext cx="6118860" cy="28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线连接符 22"/>
          <p:cNvCxnSpPr/>
          <p:nvPr/>
        </p:nvCxnSpPr>
        <p:spPr>
          <a:xfrm flipH="1">
            <a:off x="7225499" y="3133575"/>
            <a:ext cx="2051166" cy="4284878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cxnSp>
        <p:nvCxnSpPr>
          <p:cNvPr id="25" name="直线连接符 24"/>
          <p:cNvCxnSpPr/>
          <p:nvPr/>
        </p:nvCxnSpPr>
        <p:spPr>
          <a:xfrm flipH="1" flipV="1">
            <a:off x="-721545" y="135125"/>
            <a:ext cx="8933378" cy="1099869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grpSp>
        <p:nvGrpSpPr>
          <p:cNvPr id="21" name="组 20"/>
          <p:cNvGrpSpPr/>
          <p:nvPr/>
        </p:nvGrpSpPr>
        <p:grpSpPr>
          <a:xfrm>
            <a:off x="8012351" y="1936096"/>
            <a:ext cx="775336" cy="938951"/>
            <a:chOff x="8012351" y="1936096"/>
            <a:chExt cx="775336" cy="938951"/>
          </a:xfrm>
        </p:grpSpPr>
        <p:sp>
          <p:nvSpPr>
            <p:cNvPr id="6" name="chenying0907 63"/>
            <p:cNvSpPr/>
            <p:nvPr/>
          </p:nvSpPr>
          <p:spPr>
            <a:xfrm>
              <a:off x="8012351" y="1936096"/>
              <a:ext cx="775336" cy="938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2" h="20210" extrusionOk="0">
                  <a:moveTo>
                    <a:pt x="5196" y="0"/>
                  </a:moveTo>
                  <a:cubicBezTo>
                    <a:pt x="-562" y="3892"/>
                    <a:pt x="-1328" y="9064"/>
                    <a:pt x="1882" y="14521"/>
                  </a:cubicBezTo>
                  <a:cubicBezTo>
                    <a:pt x="5509" y="20686"/>
                    <a:pt x="15589" y="21600"/>
                    <a:pt x="20272" y="18419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2" name="chenying0907 69"/>
            <p:cNvSpPr/>
            <p:nvPr/>
          </p:nvSpPr>
          <p:spPr>
            <a:xfrm>
              <a:off x="8171505" y="2254404"/>
              <a:ext cx="248368" cy="344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3804" y="0"/>
                  </a:moveTo>
                  <a:cubicBezTo>
                    <a:pt x="1682" y="2528"/>
                    <a:pt x="720" y="6989"/>
                    <a:pt x="0" y="9644"/>
                  </a:cubicBezTo>
                  <a:cubicBezTo>
                    <a:pt x="3959" y="9042"/>
                    <a:pt x="9361" y="10535"/>
                    <a:pt x="13386" y="9998"/>
                  </a:cubicBezTo>
                  <a:cubicBezTo>
                    <a:pt x="11808" y="13338"/>
                    <a:pt x="13382" y="17337"/>
                    <a:pt x="10481" y="20910"/>
                  </a:cubicBezTo>
                  <a:cubicBezTo>
                    <a:pt x="13735" y="21163"/>
                    <a:pt x="18256" y="21600"/>
                    <a:pt x="21600" y="21123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8126031" y="1026643"/>
            <a:ext cx="3586589" cy="5083192"/>
            <a:chOff x="8126031" y="1026643"/>
            <a:chExt cx="3586589" cy="5083192"/>
          </a:xfrm>
        </p:grpSpPr>
        <p:sp>
          <p:nvSpPr>
            <p:cNvPr id="3" name="chenying0907 60"/>
            <p:cNvSpPr/>
            <p:nvPr/>
          </p:nvSpPr>
          <p:spPr>
            <a:xfrm>
              <a:off x="8535286" y="1299479"/>
              <a:ext cx="1626209" cy="1841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600" extrusionOk="0">
                  <a:moveTo>
                    <a:pt x="20714" y="0"/>
                  </a:moveTo>
                  <a:cubicBezTo>
                    <a:pt x="20560" y="340"/>
                    <a:pt x="21409" y="1795"/>
                    <a:pt x="21485" y="2244"/>
                  </a:cubicBezTo>
                  <a:cubicBezTo>
                    <a:pt x="21600" y="2926"/>
                    <a:pt x="21557" y="3608"/>
                    <a:pt x="21211" y="4236"/>
                  </a:cubicBezTo>
                  <a:cubicBezTo>
                    <a:pt x="20383" y="5739"/>
                    <a:pt x="18269" y="6573"/>
                    <a:pt x="16661" y="7258"/>
                  </a:cubicBezTo>
                  <a:cubicBezTo>
                    <a:pt x="17031" y="7100"/>
                    <a:pt x="12271" y="14800"/>
                    <a:pt x="9563" y="21600"/>
                  </a:cubicBezTo>
                  <a:cubicBezTo>
                    <a:pt x="7479" y="20527"/>
                    <a:pt x="5410" y="19314"/>
                    <a:pt x="3640" y="17857"/>
                  </a:cubicBezTo>
                  <a:cubicBezTo>
                    <a:pt x="2045" y="16544"/>
                    <a:pt x="471" y="15283"/>
                    <a:pt x="0" y="13334"/>
                  </a:cubicBezTo>
                  <a:cubicBezTo>
                    <a:pt x="5847" y="14455"/>
                    <a:pt x="10463" y="9898"/>
                    <a:pt x="13582" y="6209"/>
                  </a:cubicBezTo>
                  <a:cubicBezTo>
                    <a:pt x="14725" y="4857"/>
                    <a:pt x="16375" y="4288"/>
                    <a:pt x="17836" y="3260"/>
                  </a:cubicBezTo>
                  <a:cubicBezTo>
                    <a:pt x="19094" y="2376"/>
                    <a:pt x="20115" y="1325"/>
                    <a:pt x="20714" y="0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4" name="chenying0907 61"/>
            <p:cNvSpPr/>
            <p:nvPr/>
          </p:nvSpPr>
          <p:spPr>
            <a:xfrm>
              <a:off x="11218173" y="3459429"/>
              <a:ext cx="494447" cy="456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0996" extrusionOk="0">
                  <a:moveTo>
                    <a:pt x="21399" y="9595"/>
                  </a:moveTo>
                  <a:cubicBezTo>
                    <a:pt x="21600" y="7156"/>
                    <a:pt x="21001" y="4989"/>
                    <a:pt x="19823" y="2927"/>
                  </a:cubicBezTo>
                  <a:cubicBezTo>
                    <a:pt x="19477" y="2320"/>
                    <a:pt x="19164" y="1448"/>
                    <a:pt x="18637" y="1004"/>
                  </a:cubicBezTo>
                  <a:cubicBezTo>
                    <a:pt x="18088" y="540"/>
                    <a:pt x="16063" y="423"/>
                    <a:pt x="15795" y="0"/>
                  </a:cubicBezTo>
                  <a:cubicBezTo>
                    <a:pt x="17162" y="2167"/>
                    <a:pt x="16400" y="6177"/>
                    <a:pt x="15405" y="8322"/>
                  </a:cubicBezTo>
                  <a:cubicBezTo>
                    <a:pt x="12323" y="14966"/>
                    <a:pt x="5515" y="13694"/>
                    <a:pt x="0" y="15734"/>
                  </a:cubicBezTo>
                  <a:cubicBezTo>
                    <a:pt x="1943" y="20095"/>
                    <a:pt x="5426" y="21600"/>
                    <a:pt x="9623" y="20783"/>
                  </a:cubicBezTo>
                  <a:cubicBezTo>
                    <a:pt x="10510" y="20611"/>
                    <a:pt x="11429" y="20334"/>
                    <a:pt x="12372" y="19941"/>
                  </a:cubicBezTo>
                  <a:cubicBezTo>
                    <a:pt x="15962" y="18450"/>
                    <a:pt x="21035" y="13980"/>
                    <a:pt x="21399" y="9595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5" name="chenying0907 62"/>
            <p:cNvSpPr/>
            <p:nvPr/>
          </p:nvSpPr>
          <p:spPr>
            <a:xfrm>
              <a:off x="9535685" y="5755798"/>
              <a:ext cx="1580309" cy="354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11" extrusionOk="0">
                  <a:moveTo>
                    <a:pt x="10806" y="11088"/>
                  </a:moveTo>
                  <a:cubicBezTo>
                    <a:pt x="11834" y="10437"/>
                    <a:pt x="12850" y="9582"/>
                    <a:pt x="13838" y="8316"/>
                  </a:cubicBezTo>
                  <a:cubicBezTo>
                    <a:pt x="14557" y="7396"/>
                    <a:pt x="17518" y="4422"/>
                    <a:pt x="17477" y="0"/>
                  </a:cubicBezTo>
                  <a:cubicBezTo>
                    <a:pt x="17783" y="2619"/>
                    <a:pt x="18348" y="3388"/>
                    <a:pt x="18792" y="5333"/>
                  </a:cubicBezTo>
                  <a:cubicBezTo>
                    <a:pt x="19218" y="7200"/>
                    <a:pt x="19515" y="9991"/>
                    <a:pt x="19897" y="12067"/>
                  </a:cubicBezTo>
                  <a:cubicBezTo>
                    <a:pt x="20113" y="13238"/>
                    <a:pt x="21239" y="20345"/>
                    <a:pt x="21600" y="20316"/>
                  </a:cubicBezTo>
                  <a:cubicBezTo>
                    <a:pt x="18674" y="20549"/>
                    <a:pt x="16112" y="20413"/>
                    <a:pt x="13392" y="20232"/>
                  </a:cubicBezTo>
                  <a:cubicBezTo>
                    <a:pt x="8972" y="19939"/>
                    <a:pt x="4397" y="21600"/>
                    <a:pt x="0" y="19638"/>
                  </a:cubicBezTo>
                  <a:cubicBezTo>
                    <a:pt x="3364" y="13159"/>
                    <a:pt x="7167" y="13393"/>
                    <a:pt x="10806" y="1108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7" name="chenying0907 64"/>
            <p:cNvSpPr/>
            <p:nvPr/>
          </p:nvSpPr>
          <p:spPr>
            <a:xfrm>
              <a:off x="8126031" y="1026643"/>
              <a:ext cx="2063237" cy="2106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1" h="21595" extrusionOk="0">
                  <a:moveTo>
                    <a:pt x="15936" y="45"/>
                  </a:moveTo>
                  <a:cubicBezTo>
                    <a:pt x="17139" y="254"/>
                    <a:pt x="18196" y="1159"/>
                    <a:pt x="18862" y="2228"/>
                  </a:cubicBezTo>
                  <a:cubicBezTo>
                    <a:pt x="21142" y="5887"/>
                    <a:pt x="19099" y="7580"/>
                    <a:pt x="16211" y="9061"/>
                  </a:cubicBezTo>
                  <a:cubicBezTo>
                    <a:pt x="16480" y="8923"/>
                    <a:pt x="13025" y="15652"/>
                    <a:pt x="11059" y="21595"/>
                  </a:cubicBezTo>
                  <a:cubicBezTo>
                    <a:pt x="6046" y="18488"/>
                    <a:pt x="3336" y="15042"/>
                    <a:pt x="1442" y="9710"/>
                  </a:cubicBezTo>
                  <a:cubicBezTo>
                    <a:pt x="1090" y="8720"/>
                    <a:pt x="-458" y="4146"/>
                    <a:pt x="133" y="2061"/>
                  </a:cubicBezTo>
                  <a:cubicBezTo>
                    <a:pt x="3247" y="2705"/>
                    <a:pt x="7613" y="2486"/>
                    <a:pt x="11476" y="2408"/>
                  </a:cubicBezTo>
                  <a:cubicBezTo>
                    <a:pt x="11747" y="2496"/>
                    <a:pt x="14442" y="25"/>
                    <a:pt x="15333" y="1"/>
                  </a:cubicBezTo>
                  <a:cubicBezTo>
                    <a:pt x="15537" y="-5"/>
                    <a:pt x="15738" y="10"/>
                    <a:pt x="15936" y="45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8" name="chenying0907 65"/>
            <p:cNvSpPr/>
            <p:nvPr/>
          </p:nvSpPr>
          <p:spPr>
            <a:xfrm>
              <a:off x="9422003" y="1458633"/>
              <a:ext cx="393380" cy="45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340" y="14850"/>
                    <a:pt x="6069" y="7961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9" name="chenying0907 66"/>
            <p:cNvSpPr/>
            <p:nvPr/>
          </p:nvSpPr>
          <p:spPr>
            <a:xfrm>
              <a:off x="9922202" y="1731467"/>
              <a:ext cx="350438" cy="28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828" extrusionOk="0">
                  <a:moveTo>
                    <a:pt x="14014" y="0"/>
                  </a:moveTo>
                  <a:cubicBezTo>
                    <a:pt x="16818" y="2910"/>
                    <a:pt x="18719" y="4860"/>
                    <a:pt x="21600" y="7730"/>
                  </a:cubicBezTo>
                  <a:cubicBezTo>
                    <a:pt x="18569" y="8782"/>
                    <a:pt x="6620" y="21600"/>
                    <a:pt x="0" y="6587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0" name="chenying0907 67"/>
            <p:cNvSpPr/>
            <p:nvPr/>
          </p:nvSpPr>
          <p:spPr>
            <a:xfrm>
              <a:off x="10058620" y="2027041"/>
              <a:ext cx="1109418" cy="151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24" y="3783"/>
                    <a:pt x="9398" y="9521"/>
                    <a:pt x="13730" y="13804"/>
                  </a:cubicBezTo>
                  <a:cubicBezTo>
                    <a:pt x="15527" y="15581"/>
                    <a:pt x="19594" y="19943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1" name="chenying0907 68"/>
            <p:cNvSpPr/>
            <p:nvPr/>
          </p:nvSpPr>
          <p:spPr>
            <a:xfrm>
              <a:off x="10263247" y="1890623"/>
              <a:ext cx="1215573" cy="1506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9" y="1811"/>
                    <a:pt x="7912" y="7379"/>
                    <a:pt x="9609" y="9367"/>
                  </a:cubicBezTo>
                  <a:cubicBezTo>
                    <a:pt x="13603" y="14049"/>
                    <a:pt x="17366" y="17210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3" name="chenying0907 70"/>
            <p:cNvSpPr/>
            <p:nvPr/>
          </p:nvSpPr>
          <p:spPr>
            <a:xfrm>
              <a:off x="11127226" y="3391221"/>
              <a:ext cx="579574" cy="51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749" h="17575" extrusionOk="0">
                  <a:moveTo>
                    <a:pt x="17720" y="9189"/>
                  </a:moveTo>
                  <a:cubicBezTo>
                    <a:pt x="18363" y="1069"/>
                    <a:pt x="8297" y="-2458"/>
                    <a:pt x="3053" y="1850"/>
                  </a:cubicBezTo>
                  <a:cubicBezTo>
                    <a:pt x="-3237" y="7018"/>
                    <a:pt x="837" y="19142"/>
                    <a:pt x="9402" y="17407"/>
                  </a:cubicBezTo>
                  <a:cubicBezTo>
                    <a:pt x="10029" y="17280"/>
                    <a:pt x="10677" y="17076"/>
                    <a:pt x="11344" y="16788"/>
                  </a:cubicBezTo>
                  <a:cubicBezTo>
                    <a:pt x="13879" y="15693"/>
                    <a:pt x="17463" y="12409"/>
                    <a:pt x="17720" y="918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4" name="chenying0907 71"/>
            <p:cNvSpPr/>
            <p:nvPr/>
          </p:nvSpPr>
          <p:spPr>
            <a:xfrm>
              <a:off x="9944939" y="3891420"/>
              <a:ext cx="1282604" cy="1580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542" y="102"/>
                    <a:pt x="21062" y="339"/>
                    <a:pt x="20541" y="978"/>
                  </a:cubicBezTo>
                  <a:cubicBezTo>
                    <a:pt x="19239" y="2577"/>
                    <a:pt x="17284" y="4091"/>
                    <a:pt x="15796" y="5561"/>
                  </a:cubicBezTo>
                  <a:cubicBezTo>
                    <a:pt x="10441" y="10852"/>
                    <a:pt x="5279" y="16260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5" name="chenying0907 72"/>
            <p:cNvSpPr/>
            <p:nvPr/>
          </p:nvSpPr>
          <p:spPr>
            <a:xfrm>
              <a:off x="10376929" y="3868683"/>
              <a:ext cx="1205025" cy="1609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569" y="1652"/>
                    <a:pt x="17653" y="3878"/>
                    <a:pt x="16203" y="5064"/>
                  </a:cubicBezTo>
                  <a:cubicBezTo>
                    <a:pt x="12693" y="7935"/>
                    <a:pt x="10181" y="11364"/>
                    <a:pt x="6620" y="14221"/>
                  </a:cubicBezTo>
                  <a:cubicBezTo>
                    <a:pt x="3787" y="16494"/>
                    <a:pt x="2462" y="19311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6" name="chenying0907 73"/>
            <p:cNvSpPr/>
            <p:nvPr/>
          </p:nvSpPr>
          <p:spPr>
            <a:xfrm>
              <a:off x="9262849" y="5460224"/>
              <a:ext cx="252300" cy="225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1" extrusionOk="0">
                  <a:moveTo>
                    <a:pt x="5467" y="20521"/>
                  </a:moveTo>
                  <a:cubicBezTo>
                    <a:pt x="3631" y="15109"/>
                    <a:pt x="3342" y="13320"/>
                    <a:pt x="0" y="8678"/>
                  </a:cubicBezTo>
                  <a:cubicBezTo>
                    <a:pt x="2108" y="5304"/>
                    <a:pt x="10453" y="-1079"/>
                    <a:pt x="14584" y="157"/>
                  </a:cubicBezTo>
                  <a:cubicBezTo>
                    <a:pt x="19138" y="1518"/>
                    <a:pt x="19726" y="8016"/>
                    <a:pt x="21600" y="12706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7" name="chenying0907 74"/>
            <p:cNvSpPr/>
            <p:nvPr/>
          </p:nvSpPr>
          <p:spPr>
            <a:xfrm>
              <a:off x="8671704" y="5460224"/>
              <a:ext cx="2448196" cy="645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69" extrusionOk="0">
                  <a:moveTo>
                    <a:pt x="14009" y="252"/>
                  </a:moveTo>
                  <a:cubicBezTo>
                    <a:pt x="16943" y="1606"/>
                    <a:pt x="20097" y="11755"/>
                    <a:pt x="21600" y="20402"/>
                  </a:cubicBezTo>
                  <a:cubicBezTo>
                    <a:pt x="19711" y="20529"/>
                    <a:pt x="18057" y="20455"/>
                    <a:pt x="16301" y="20357"/>
                  </a:cubicBezTo>
                  <a:cubicBezTo>
                    <a:pt x="14010" y="20228"/>
                    <a:pt x="11629" y="20256"/>
                    <a:pt x="9330" y="20212"/>
                  </a:cubicBezTo>
                  <a:cubicBezTo>
                    <a:pt x="6212" y="20152"/>
                    <a:pt x="3110" y="20667"/>
                    <a:pt x="0" y="20050"/>
                  </a:cubicBezTo>
                  <a:cubicBezTo>
                    <a:pt x="933" y="18635"/>
                    <a:pt x="2612" y="13591"/>
                    <a:pt x="3266" y="12086"/>
                  </a:cubicBezTo>
                  <a:cubicBezTo>
                    <a:pt x="4290" y="9732"/>
                    <a:pt x="5377" y="7783"/>
                    <a:pt x="6484" y="5988"/>
                  </a:cubicBezTo>
                  <a:cubicBezTo>
                    <a:pt x="8792" y="2247"/>
                    <a:pt x="11443" y="-933"/>
                    <a:pt x="14009" y="252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084138" y="940283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订单管理</a:t>
            </a:r>
          </a:p>
        </p:txBody>
      </p:sp>
      <p:pic>
        <p:nvPicPr>
          <p:cNvPr id="34" name="图片 31" descr="}(Q%C9{@M_[1U`1ZPKO3M0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" y="2106295"/>
            <a:ext cx="7090410" cy="3579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08016" y="391988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6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项目简介</a:t>
            </a:r>
          </a:p>
        </p:txBody>
      </p:sp>
      <p:grpSp>
        <p:nvGrpSpPr>
          <p:cNvPr id="31" name="Group 70"/>
          <p:cNvGrpSpPr/>
          <p:nvPr/>
        </p:nvGrpSpPr>
        <p:grpSpPr>
          <a:xfrm>
            <a:off x="1798278" y="-226774"/>
            <a:ext cx="8602626" cy="8079856"/>
            <a:chOff x="0" y="0"/>
            <a:chExt cx="2335459" cy="2193537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16672" cy="33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" name="chenying0907 69"/>
            <p:cNvSpPr/>
            <p:nvPr/>
          </p:nvSpPr>
          <p:spPr>
            <a:xfrm>
              <a:off x="990600" y="1955799"/>
              <a:ext cx="284801" cy="23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5" h="17669" extrusionOk="0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4431238" y="1508012"/>
            <a:ext cx="2360904" cy="2195308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rgbClr val="FDD67A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209901" y="1833012"/>
              <a:ext cx="95410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8000">
                  <a:solidFill>
                    <a:schemeClr val="tx2"/>
                  </a:solidFill>
                  <a:latin typeface="DFPShaoNvW5-GB" charset="-122"/>
                  <a:ea typeface="DFPShaoNvW5-GB" charset="-122"/>
                  <a:cs typeface="DFPShaoNvW5-GB" charset="-122"/>
                </a:rPr>
                <a:t>1</a:t>
              </a:r>
              <a:endParaRPr kumimoji="1" lang="zh-CN" altLang="en-US" sz="8000">
                <a:solidFill>
                  <a:schemeClr val="tx2"/>
                </a:solidFill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线连接符 22"/>
          <p:cNvCxnSpPr/>
          <p:nvPr/>
        </p:nvCxnSpPr>
        <p:spPr>
          <a:xfrm flipH="1">
            <a:off x="7225499" y="3133575"/>
            <a:ext cx="2051166" cy="4284878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cxnSp>
        <p:nvCxnSpPr>
          <p:cNvPr id="25" name="直线连接符 24"/>
          <p:cNvCxnSpPr/>
          <p:nvPr/>
        </p:nvCxnSpPr>
        <p:spPr>
          <a:xfrm flipH="1" flipV="1">
            <a:off x="-721545" y="135125"/>
            <a:ext cx="8933378" cy="1099869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grpSp>
        <p:nvGrpSpPr>
          <p:cNvPr id="21" name="组 20"/>
          <p:cNvGrpSpPr/>
          <p:nvPr/>
        </p:nvGrpSpPr>
        <p:grpSpPr>
          <a:xfrm>
            <a:off x="8012351" y="1936096"/>
            <a:ext cx="775336" cy="938951"/>
            <a:chOff x="8012351" y="1936096"/>
            <a:chExt cx="775336" cy="938951"/>
          </a:xfrm>
        </p:grpSpPr>
        <p:sp>
          <p:nvSpPr>
            <p:cNvPr id="6" name="chenying0907 63"/>
            <p:cNvSpPr/>
            <p:nvPr/>
          </p:nvSpPr>
          <p:spPr>
            <a:xfrm>
              <a:off x="8012351" y="1936096"/>
              <a:ext cx="775336" cy="938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2" h="20210" extrusionOk="0">
                  <a:moveTo>
                    <a:pt x="5196" y="0"/>
                  </a:moveTo>
                  <a:cubicBezTo>
                    <a:pt x="-562" y="3892"/>
                    <a:pt x="-1328" y="9064"/>
                    <a:pt x="1882" y="14521"/>
                  </a:cubicBezTo>
                  <a:cubicBezTo>
                    <a:pt x="5509" y="20686"/>
                    <a:pt x="15589" y="21600"/>
                    <a:pt x="20272" y="18419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2" name="chenying0907 69"/>
            <p:cNvSpPr/>
            <p:nvPr/>
          </p:nvSpPr>
          <p:spPr>
            <a:xfrm>
              <a:off x="8171505" y="2254404"/>
              <a:ext cx="248368" cy="344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3804" y="0"/>
                  </a:moveTo>
                  <a:cubicBezTo>
                    <a:pt x="1682" y="2528"/>
                    <a:pt x="720" y="6989"/>
                    <a:pt x="0" y="9644"/>
                  </a:cubicBezTo>
                  <a:cubicBezTo>
                    <a:pt x="3959" y="9042"/>
                    <a:pt x="9361" y="10535"/>
                    <a:pt x="13386" y="9998"/>
                  </a:cubicBezTo>
                  <a:cubicBezTo>
                    <a:pt x="11808" y="13338"/>
                    <a:pt x="13382" y="17337"/>
                    <a:pt x="10481" y="20910"/>
                  </a:cubicBezTo>
                  <a:cubicBezTo>
                    <a:pt x="13735" y="21163"/>
                    <a:pt x="18256" y="21600"/>
                    <a:pt x="21600" y="21123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8126031" y="1026643"/>
            <a:ext cx="3586589" cy="5083192"/>
            <a:chOff x="8126031" y="1026643"/>
            <a:chExt cx="3586589" cy="5083192"/>
          </a:xfrm>
        </p:grpSpPr>
        <p:sp>
          <p:nvSpPr>
            <p:cNvPr id="3" name="chenying0907 60"/>
            <p:cNvSpPr/>
            <p:nvPr/>
          </p:nvSpPr>
          <p:spPr>
            <a:xfrm>
              <a:off x="8535286" y="1299479"/>
              <a:ext cx="1626209" cy="1841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600" extrusionOk="0">
                  <a:moveTo>
                    <a:pt x="20714" y="0"/>
                  </a:moveTo>
                  <a:cubicBezTo>
                    <a:pt x="20560" y="340"/>
                    <a:pt x="21409" y="1795"/>
                    <a:pt x="21485" y="2244"/>
                  </a:cubicBezTo>
                  <a:cubicBezTo>
                    <a:pt x="21600" y="2926"/>
                    <a:pt x="21557" y="3608"/>
                    <a:pt x="21211" y="4236"/>
                  </a:cubicBezTo>
                  <a:cubicBezTo>
                    <a:pt x="20383" y="5739"/>
                    <a:pt x="18269" y="6573"/>
                    <a:pt x="16661" y="7258"/>
                  </a:cubicBezTo>
                  <a:cubicBezTo>
                    <a:pt x="17031" y="7100"/>
                    <a:pt x="12271" y="14800"/>
                    <a:pt x="9563" y="21600"/>
                  </a:cubicBezTo>
                  <a:cubicBezTo>
                    <a:pt x="7479" y="20527"/>
                    <a:pt x="5410" y="19314"/>
                    <a:pt x="3640" y="17857"/>
                  </a:cubicBezTo>
                  <a:cubicBezTo>
                    <a:pt x="2045" y="16544"/>
                    <a:pt x="471" y="15283"/>
                    <a:pt x="0" y="13334"/>
                  </a:cubicBezTo>
                  <a:cubicBezTo>
                    <a:pt x="5847" y="14455"/>
                    <a:pt x="10463" y="9898"/>
                    <a:pt x="13582" y="6209"/>
                  </a:cubicBezTo>
                  <a:cubicBezTo>
                    <a:pt x="14725" y="4857"/>
                    <a:pt x="16375" y="4288"/>
                    <a:pt x="17836" y="3260"/>
                  </a:cubicBezTo>
                  <a:cubicBezTo>
                    <a:pt x="19094" y="2376"/>
                    <a:pt x="20115" y="1325"/>
                    <a:pt x="20714" y="0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4" name="chenying0907 61"/>
            <p:cNvSpPr/>
            <p:nvPr/>
          </p:nvSpPr>
          <p:spPr>
            <a:xfrm>
              <a:off x="11218173" y="3459429"/>
              <a:ext cx="494447" cy="456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0996" extrusionOk="0">
                  <a:moveTo>
                    <a:pt x="21399" y="9595"/>
                  </a:moveTo>
                  <a:cubicBezTo>
                    <a:pt x="21600" y="7156"/>
                    <a:pt x="21001" y="4989"/>
                    <a:pt x="19823" y="2927"/>
                  </a:cubicBezTo>
                  <a:cubicBezTo>
                    <a:pt x="19477" y="2320"/>
                    <a:pt x="19164" y="1448"/>
                    <a:pt x="18637" y="1004"/>
                  </a:cubicBezTo>
                  <a:cubicBezTo>
                    <a:pt x="18088" y="540"/>
                    <a:pt x="16063" y="423"/>
                    <a:pt x="15795" y="0"/>
                  </a:cubicBezTo>
                  <a:cubicBezTo>
                    <a:pt x="17162" y="2167"/>
                    <a:pt x="16400" y="6177"/>
                    <a:pt x="15405" y="8322"/>
                  </a:cubicBezTo>
                  <a:cubicBezTo>
                    <a:pt x="12323" y="14966"/>
                    <a:pt x="5515" y="13694"/>
                    <a:pt x="0" y="15734"/>
                  </a:cubicBezTo>
                  <a:cubicBezTo>
                    <a:pt x="1943" y="20095"/>
                    <a:pt x="5426" y="21600"/>
                    <a:pt x="9623" y="20783"/>
                  </a:cubicBezTo>
                  <a:cubicBezTo>
                    <a:pt x="10510" y="20611"/>
                    <a:pt x="11429" y="20334"/>
                    <a:pt x="12372" y="19941"/>
                  </a:cubicBezTo>
                  <a:cubicBezTo>
                    <a:pt x="15962" y="18450"/>
                    <a:pt x="21035" y="13980"/>
                    <a:pt x="21399" y="9595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5" name="chenying0907 62"/>
            <p:cNvSpPr/>
            <p:nvPr/>
          </p:nvSpPr>
          <p:spPr>
            <a:xfrm>
              <a:off x="9535685" y="5755798"/>
              <a:ext cx="1580309" cy="354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11" extrusionOk="0">
                  <a:moveTo>
                    <a:pt x="10806" y="11088"/>
                  </a:moveTo>
                  <a:cubicBezTo>
                    <a:pt x="11834" y="10437"/>
                    <a:pt x="12850" y="9582"/>
                    <a:pt x="13838" y="8316"/>
                  </a:cubicBezTo>
                  <a:cubicBezTo>
                    <a:pt x="14557" y="7396"/>
                    <a:pt x="17518" y="4422"/>
                    <a:pt x="17477" y="0"/>
                  </a:cubicBezTo>
                  <a:cubicBezTo>
                    <a:pt x="17783" y="2619"/>
                    <a:pt x="18348" y="3388"/>
                    <a:pt x="18792" y="5333"/>
                  </a:cubicBezTo>
                  <a:cubicBezTo>
                    <a:pt x="19218" y="7200"/>
                    <a:pt x="19515" y="9991"/>
                    <a:pt x="19897" y="12067"/>
                  </a:cubicBezTo>
                  <a:cubicBezTo>
                    <a:pt x="20113" y="13238"/>
                    <a:pt x="21239" y="20345"/>
                    <a:pt x="21600" y="20316"/>
                  </a:cubicBezTo>
                  <a:cubicBezTo>
                    <a:pt x="18674" y="20549"/>
                    <a:pt x="16112" y="20413"/>
                    <a:pt x="13392" y="20232"/>
                  </a:cubicBezTo>
                  <a:cubicBezTo>
                    <a:pt x="8972" y="19939"/>
                    <a:pt x="4397" y="21600"/>
                    <a:pt x="0" y="19638"/>
                  </a:cubicBezTo>
                  <a:cubicBezTo>
                    <a:pt x="3364" y="13159"/>
                    <a:pt x="7167" y="13393"/>
                    <a:pt x="10806" y="1108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7" name="chenying0907 64"/>
            <p:cNvSpPr/>
            <p:nvPr/>
          </p:nvSpPr>
          <p:spPr>
            <a:xfrm>
              <a:off x="8126031" y="1026643"/>
              <a:ext cx="2063237" cy="2106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1" h="21595" extrusionOk="0">
                  <a:moveTo>
                    <a:pt x="15936" y="45"/>
                  </a:moveTo>
                  <a:cubicBezTo>
                    <a:pt x="17139" y="254"/>
                    <a:pt x="18196" y="1159"/>
                    <a:pt x="18862" y="2228"/>
                  </a:cubicBezTo>
                  <a:cubicBezTo>
                    <a:pt x="21142" y="5887"/>
                    <a:pt x="19099" y="7580"/>
                    <a:pt x="16211" y="9061"/>
                  </a:cubicBezTo>
                  <a:cubicBezTo>
                    <a:pt x="16480" y="8923"/>
                    <a:pt x="13025" y="15652"/>
                    <a:pt x="11059" y="21595"/>
                  </a:cubicBezTo>
                  <a:cubicBezTo>
                    <a:pt x="6046" y="18488"/>
                    <a:pt x="3336" y="15042"/>
                    <a:pt x="1442" y="9710"/>
                  </a:cubicBezTo>
                  <a:cubicBezTo>
                    <a:pt x="1090" y="8720"/>
                    <a:pt x="-458" y="4146"/>
                    <a:pt x="133" y="2061"/>
                  </a:cubicBezTo>
                  <a:cubicBezTo>
                    <a:pt x="3247" y="2705"/>
                    <a:pt x="7613" y="2486"/>
                    <a:pt x="11476" y="2408"/>
                  </a:cubicBezTo>
                  <a:cubicBezTo>
                    <a:pt x="11747" y="2496"/>
                    <a:pt x="14442" y="25"/>
                    <a:pt x="15333" y="1"/>
                  </a:cubicBezTo>
                  <a:cubicBezTo>
                    <a:pt x="15537" y="-5"/>
                    <a:pt x="15738" y="10"/>
                    <a:pt x="15936" y="45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8" name="chenying0907 65"/>
            <p:cNvSpPr/>
            <p:nvPr/>
          </p:nvSpPr>
          <p:spPr>
            <a:xfrm>
              <a:off x="9422003" y="1458633"/>
              <a:ext cx="393380" cy="45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340" y="14850"/>
                    <a:pt x="6069" y="7961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9" name="chenying0907 66"/>
            <p:cNvSpPr/>
            <p:nvPr/>
          </p:nvSpPr>
          <p:spPr>
            <a:xfrm>
              <a:off x="9922202" y="1731467"/>
              <a:ext cx="350438" cy="28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828" extrusionOk="0">
                  <a:moveTo>
                    <a:pt x="14014" y="0"/>
                  </a:moveTo>
                  <a:cubicBezTo>
                    <a:pt x="16818" y="2910"/>
                    <a:pt x="18719" y="4860"/>
                    <a:pt x="21600" y="7730"/>
                  </a:cubicBezTo>
                  <a:cubicBezTo>
                    <a:pt x="18569" y="8782"/>
                    <a:pt x="6620" y="21600"/>
                    <a:pt x="0" y="6587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0" name="chenying0907 67"/>
            <p:cNvSpPr/>
            <p:nvPr/>
          </p:nvSpPr>
          <p:spPr>
            <a:xfrm>
              <a:off x="10058620" y="2027041"/>
              <a:ext cx="1109418" cy="151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24" y="3783"/>
                    <a:pt x="9398" y="9521"/>
                    <a:pt x="13730" y="13804"/>
                  </a:cubicBezTo>
                  <a:cubicBezTo>
                    <a:pt x="15527" y="15581"/>
                    <a:pt x="19594" y="19943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1" name="chenying0907 68"/>
            <p:cNvSpPr/>
            <p:nvPr/>
          </p:nvSpPr>
          <p:spPr>
            <a:xfrm>
              <a:off x="10263247" y="1890623"/>
              <a:ext cx="1215573" cy="1506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9" y="1811"/>
                    <a:pt x="7912" y="7379"/>
                    <a:pt x="9609" y="9367"/>
                  </a:cubicBezTo>
                  <a:cubicBezTo>
                    <a:pt x="13603" y="14049"/>
                    <a:pt x="17366" y="17210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3" name="chenying0907 70"/>
            <p:cNvSpPr/>
            <p:nvPr/>
          </p:nvSpPr>
          <p:spPr>
            <a:xfrm>
              <a:off x="11127226" y="3391221"/>
              <a:ext cx="579574" cy="51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749" h="17575" extrusionOk="0">
                  <a:moveTo>
                    <a:pt x="17720" y="9189"/>
                  </a:moveTo>
                  <a:cubicBezTo>
                    <a:pt x="18363" y="1069"/>
                    <a:pt x="8297" y="-2458"/>
                    <a:pt x="3053" y="1850"/>
                  </a:cubicBezTo>
                  <a:cubicBezTo>
                    <a:pt x="-3237" y="7018"/>
                    <a:pt x="837" y="19142"/>
                    <a:pt x="9402" y="17407"/>
                  </a:cubicBezTo>
                  <a:cubicBezTo>
                    <a:pt x="10029" y="17280"/>
                    <a:pt x="10677" y="17076"/>
                    <a:pt x="11344" y="16788"/>
                  </a:cubicBezTo>
                  <a:cubicBezTo>
                    <a:pt x="13879" y="15693"/>
                    <a:pt x="17463" y="12409"/>
                    <a:pt x="17720" y="918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4" name="chenying0907 71"/>
            <p:cNvSpPr/>
            <p:nvPr/>
          </p:nvSpPr>
          <p:spPr>
            <a:xfrm>
              <a:off x="9944939" y="3891420"/>
              <a:ext cx="1282604" cy="1580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542" y="102"/>
                    <a:pt x="21062" y="339"/>
                    <a:pt x="20541" y="978"/>
                  </a:cubicBezTo>
                  <a:cubicBezTo>
                    <a:pt x="19239" y="2577"/>
                    <a:pt x="17284" y="4091"/>
                    <a:pt x="15796" y="5561"/>
                  </a:cubicBezTo>
                  <a:cubicBezTo>
                    <a:pt x="10441" y="10852"/>
                    <a:pt x="5279" y="16260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5" name="chenying0907 72"/>
            <p:cNvSpPr/>
            <p:nvPr/>
          </p:nvSpPr>
          <p:spPr>
            <a:xfrm>
              <a:off x="10376929" y="3868683"/>
              <a:ext cx="1205025" cy="1609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569" y="1652"/>
                    <a:pt x="17653" y="3878"/>
                    <a:pt x="16203" y="5064"/>
                  </a:cubicBezTo>
                  <a:cubicBezTo>
                    <a:pt x="12693" y="7935"/>
                    <a:pt x="10181" y="11364"/>
                    <a:pt x="6620" y="14221"/>
                  </a:cubicBezTo>
                  <a:cubicBezTo>
                    <a:pt x="3787" y="16494"/>
                    <a:pt x="2462" y="19311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6" name="chenying0907 73"/>
            <p:cNvSpPr/>
            <p:nvPr/>
          </p:nvSpPr>
          <p:spPr>
            <a:xfrm>
              <a:off x="9262849" y="5460224"/>
              <a:ext cx="252300" cy="225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1" extrusionOk="0">
                  <a:moveTo>
                    <a:pt x="5467" y="20521"/>
                  </a:moveTo>
                  <a:cubicBezTo>
                    <a:pt x="3631" y="15109"/>
                    <a:pt x="3342" y="13320"/>
                    <a:pt x="0" y="8678"/>
                  </a:cubicBezTo>
                  <a:cubicBezTo>
                    <a:pt x="2108" y="5304"/>
                    <a:pt x="10453" y="-1079"/>
                    <a:pt x="14584" y="157"/>
                  </a:cubicBezTo>
                  <a:cubicBezTo>
                    <a:pt x="19138" y="1518"/>
                    <a:pt x="19726" y="8016"/>
                    <a:pt x="21600" y="12706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7" name="chenying0907 74"/>
            <p:cNvSpPr/>
            <p:nvPr/>
          </p:nvSpPr>
          <p:spPr>
            <a:xfrm>
              <a:off x="8671704" y="5460224"/>
              <a:ext cx="2448196" cy="645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69" extrusionOk="0">
                  <a:moveTo>
                    <a:pt x="14009" y="252"/>
                  </a:moveTo>
                  <a:cubicBezTo>
                    <a:pt x="16943" y="1606"/>
                    <a:pt x="20097" y="11755"/>
                    <a:pt x="21600" y="20402"/>
                  </a:cubicBezTo>
                  <a:cubicBezTo>
                    <a:pt x="19711" y="20529"/>
                    <a:pt x="18057" y="20455"/>
                    <a:pt x="16301" y="20357"/>
                  </a:cubicBezTo>
                  <a:cubicBezTo>
                    <a:pt x="14010" y="20228"/>
                    <a:pt x="11629" y="20256"/>
                    <a:pt x="9330" y="20212"/>
                  </a:cubicBezTo>
                  <a:cubicBezTo>
                    <a:pt x="6212" y="20152"/>
                    <a:pt x="3110" y="20667"/>
                    <a:pt x="0" y="20050"/>
                  </a:cubicBezTo>
                  <a:cubicBezTo>
                    <a:pt x="933" y="18635"/>
                    <a:pt x="2612" y="13591"/>
                    <a:pt x="3266" y="12086"/>
                  </a:cubicBezTo>
                  <a:cubicBezTo>
                    <a:pt x="4290" y="9732"/>
                    <a:pt x="5377" y="7783"/>
                    <a:pt x="6484" y="5988"/>
                  </a:cubicBezTo>
                  <a:cubicBezTo>
                    <a:pt x="8792" y="2247"/>
                    <a:pt x="11443" y="-933"/>
                    <a:pt x="14009" y="252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084138" y="940283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用户管理</a:t>
            </a:r>
          </a:p>
        </p:txBody>
      </p:sp>
      <p:pic>
        <p:nvPicPr>
          <p:cNvPr id="35" name="图片 32" descr="E(C4)A8{INDLTXM68ZZNA`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60" y="1792605"/>
            <a:ext cx="5421630" cy="458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818782" y="3919884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6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项目演示</a:t>
            </a:r>
          </a:p>
        </p:txBody>
      </p:sp>
      <p:grpSp>
        <p:nvGrpSpPr>
          <p:cNvPr id="11" name="Group 70"/>
          <p:cNvGrpSpPr/>
          <p:nvPr/>
        </p:nvGrpSpPr>
        <p:grpSpPr>
          <a:xfrm>
            <a:off x="1798278" y="-226774"/>
            <a:ext cx="8602626" cy="8079856"/>
            <a:chOff x="0" y="0"/>
            <a:chExt cx="2335459" cy="2193537"/>
          </a:xfrm>
        </p:grpSpPr>
        <p:sp>
          <p:nvSpPr>
            <p:cNvPr id="1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henying0907 68"/>
            <p:cNvSpPr/>
            <p:nvPr/>
          </p:nvSpPr>
          <p:spPr>
            <a:xfrm>
              <a:off x="1130300" y="1600199"/>
              <a:ext cx="16672" cy="33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henying0907 69"/>
            <p:cNvSpPr/>
            <p:nvPr/>
          </p:nvSpPr>
          <p:spPr>
            <a:xfrm>
              <a:off x="990600" y="1955799"/>
              <a:ext cx="284801" cy="23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5" h="17669" extrusionOk="0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4431238" y="1508012"/>
            <a:ext cx="2360904" cy="2195308"/>
            <a:chOff x="4431238" y="1508012"/>
            <a:chExt cx="2360904" cy="2195308"/>
          </a:xfrm>
        </p:grpSpPr>
        <p:sp>
          <p:nvSpPr>
            <p:cNvPr id="1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rgbClr val="FDD67A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378216" y="1833012"/>
              <a:ext cx="78579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8000" dirty="0">
                  <a:solidFill>
                    <a:schemeClr val="tx2"/>
                  </a:solidFill>
                  <a:latin typeface="DFPShaoNvW5-GB" charset="-122"/>
                  <a:ea typeface="DFPShaoNvW5-GB" charset="-122"/>
                  <a:cs typeface="DFPShaoNvW5-GB" charset="-122"/>
                </a:rPr>
                <a:t>3</a:t>
              </a:r>
              <a:endParaRPr kumimoji="1" lang="zh-CN" altLang="en-US" sz="8000" dirty="0">
                <a:solidFill>
                  <a:schemeClr val="tx2"/>
                </a:solidFill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259801" y="3919884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6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成员介绍及小组交流情况</a:t>
            </a:r>
          </a:p>
        </p:txBody>
      </p:sp>
      <p:grpSp>
        <p:nvGrpSpPr>
          <p:cNvPr id="11" name="Group 70"/>
          <p:cNvGrpSpPr/>
          <p:nvPr/>
        </p:nvGrpSpPr>
        <p:grpSpPr>
          <a:xfrm>
            <a:off x="1798278" y="-226774"/>
            <a:ext cx="8602626" cy="8079856"/>
            <a:chOff x="0" y="0"/>
            <a:chExt cx="2335459" cy="2193537"/>
          </a:xfrm>
        </p:grpSpPr>
        <p:sp>
          <p:nvSpPr>
            <p:cNvPr id="1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henying0907 68"/>
            <p:cNvSpPr/>
            <p:nvPr/>
          </p:nvSpPr>
          <p:spPr>
            <a:xfrm>
              <a:off x="1130300" y="1600199"/>
              <a:ext cx="16672" cy="33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henying0907 69"/>
            <p:cNvSpPr/>
            <p:nvPr/>
          </p:nvSpPr>
          <p:spPr>
            <a:xfrm>
              <a:off x="990600" y="1955799"/>
              <a:ext cx="284801" cy="23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5" h="17669" extrusionOk="0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4431238" y="1508012"/>
            <a:ext cx="2360904" cy="2195308"/>
            <a:chOff x="4431238" y="1508012"/>
            <a:chExt cx="2360904" cy="2195308"/>
          </a:xfrm>
        </p:grpSpPr>
        <p:sp>
          <p:nvSpPr>
            <p:cNvPr id="1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rgbClr val="FDD67A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209901" y="1833012"/>
              <a:ext cx="95410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8000">
                  <a:solidFill>
                    <a:schemeClr val="tx2"/>
                  </a:solidFill>
                  <a:latin typeface="DFPShaoNvW5-GB" charset="-122"/>
                  <a:ea typeface="DFPShaoNvW5-GB" charset="-122"/>
                  <a:cs typeface="DFPShaoNvW5-GB" charset="-122"/>
                </a:rPr>
                <a:t>4</a:t>
              </a:r>
              <a:endParaRPr kumimoji="1" lang="zh-CN" altLang="en-US" sz="8000">
                <a:solidFill>
                  <a:schemeClr val="tx2"/>
                </a:solidFill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nying0907 29"/>
          <p:cNvSpPr/>
          <p:nvPr/>
        </p:nvSpPr>
        <p:spPr>
          <a:xfrm rot="900000">
            <a:off x="1670480" y="729186"/>
            <a:ext cx="3832876" cy="4160242"/>
          </a:xfrm>
          <a:custGeom>
            <a:avLst/>
            <a:gdLst>
              <a:gd name="connsiteX0" fmla="*/ 15178 w 19871"/>
              <a:gd name="connsiteY0" fmla="*/ 0 h 21600"/>
              <a:gd name="connsiteX1" fmla="*/ 0 w 19871"/>
              <a:gd name="connsiteY1" fmla="*/ 2538 h 21600"/>
              <a:gd name="connsiteX2" fmla="*/ 4463 w 19871"/>
              <a:gd name="connsiteY2" fmla="*/ 21600 h 21600"/>
              <a:gd name="connsiteX3" fmla="*/ 19871 w 19871"/>
              <a:gd name="connsiteY3" fmla="*/ 18777 h 21600"/>
              <a:gd name="connsiteX4" fmla="*/ 17450 w 19871"/>
              <a:gd name="connsiteY4" fmla="*/ 8748 h 21600"/>
              <a:gd name="connsiteX5" fmla="*/ 15178 w 19871"/>
              <a:gd name="connsiteY5" fmla="*/ 0 h 21600"/>
              <a:gd name="connsiteX0-1" fmla="*/ 14798 w 19871"/>
              <a:gd name="connsiteY0-2" fmla="*/ 0 h 22890"/>
              <a:gd name="connsiteX1-3" fmla="*/ 0 w 19871"/>
              <a:gd name="connsiteY1-4" fmla="*/ 3828 h 22890"/>
              <a:gd name="connsiteX2-5" fmla="*/ 4463 w 19871"/>
              <a:gd name="connsiteY2-6" fmla="*/ 22890 h 22890"/>
              <a:gd name="connsiteX3-7" fmla="*/ 19871 w 19871"/>
              <a:gd name="connsiteY3-8" fmla="*/ 20067 h 22890"/>
              <a:gd name="connsiteX4-9" fmla="*/ 17450 w 19871"/>
              <a:gd name="connsiteY4-10" fmla="*/ 10038 h 22890"/>
              <a:gd name="connsiteX5-11" fmla="*/ 14798 w 19871"/>
              <a:gd name="connsiteY5-12" fmla="*/ 0 h 22890"/>
              <a:gd name="connsiteX0-13" fmla="*/ 14798 w 19871"/>
              <a:gd name="connsiteY0-14" fmla="*/ 0 h 22785"/>
              <a:gd name="connsiteX1-15" fmla="*/ 0 w 19871"/>
              <a:gd name="connsiteY1-16" fmla="*/ 3828 h 22785"/>
              <a:gd name="connsiteX2-17" fmla="*/ 5300 w 19871"/>
              <a:gd name="connsiteY2-18" fmla="*/ 22785 h 22785"/>
              <a:gd name="connsiteX3-19" fmla="*/ 19871 w 19871"/>
              <a:gd name="connsiteY3-20" fmla="*/ 20067 h 22785"/>
              <a:gd name="connsiteX4-21" fmla="*/ 17450 w 19871"/>
              <a:gd name="connsiteY4-22" fmla="*/ 10038 h 22785"/>
              <a:gd name="connsiteX5-23" fmla="*/ 14798 w 19871"/>
              <a:gd name="connsiteY5-24" fmla="*/ 0 h 22785"/>
              <a:gd name="connsiteX0-25" fmla="*/ 14798 w 19871"/>
              <a:gd name="connsiteY0-26" fmla="*/ 0 h 23019"/>
              <a:gd name="connsiteX1-27" fmla="*/ 0 w 19871"/>
              <a:gd name="connsiteY1-28" fmla="*/ 3828 h 23019"/>
              <a:gd name="connsiteX2-29" fmla="*/ 5152 w 19871"/>
              <a:gd name="connsiteY2-30" fmla="*/ 23019 h 23019"/>
              <a:gd name="connsiteX3-31" fmla="*/ 19871 w 19871"/>
              <a:gd name="connsiteY3-32" fmla="*/ 20067 h 23019"/>
              <a:gd name="connsiteX4-33" fmla="*/ 17450 w 19871"/>
              <a:gd name="connsiteY4-34" fmla="*/ 10038 h 23019"/>
              <a:gd name="connsiteX5-35" fmla="*/ 14798 w 19871"/>
              <a:gd name="connsiteY5-36" fmla="*/ 0 h 23019"/>
              <a:gd name="connsiteX0-37" fmla="*/ 14798 w 20350"/>
              <a:gd name="connsiteY0-38" fmla="*/ 0 h 23019"/>
              <a:gd name="connsiteX1-39" fmla="*/ 0 w 20350"/>
              <a:gd name="connsiteY1-40" fmla="*/ 3828 h 23019"/>
              <a:gd name="connsiteX2-41" fmla="*/ 5152 w 20350"/>
              <a:gd name="connsiteY2-42" fmla="*/ 23019 h 23019"/>
              <a:gd name="connsiteX3-43" fmla="*/ 20350 w 20350"/>
              <a:gd name="connsiteY3-44" fmla="*/ 19851 h 23019"/>
              <a:gd name="connsiteX4-45" fmla="*/ 17450 w 20350"/>
              <a:gd name="connsiteY4-46" fmla="*/ 10038 h 23019"/>
              <a:gd name="connsiteX5-47" fmla="*/ 14798 w 20350"/>
              <a:gd name="connsiteY5-48" fmla="*/ 0 h 23019"/>
              <a:gd name="connsiteX0-49" fmla="*/ 14798 w 20350"/>
              <a:gd name="connsiteY0-50" fmla="*/ 0 h 23019"/>
              <a:gd name="connsiteX1-51" fmla="*/ 0 w 20350"/>
              <a:gd name="connsiteY1-52" fmla="*/ 3828 h 23019"/>
              <a:gd name="connsiteX2-53" fmla="*/ 5152 w 20350"/>
              <a:gd name="connsiteY2-54" fmla="*/ 23019 h 23019"/>
              <a:gd name="connsiteX3-55" fmla="*/ 20350 w 20350"/>
              <a:gd name="connsiteY3-56" fmla="*/ 19851 h 23019"/>
              <a:gd name="connsiteX4-57" fmla="*/ 17450 w 20350"/>
              <a:gd name="connsiteY4-58" fmla="*/ 10038 h 23019"/>
              <a:gd name="connsiteX5-59" fmla="*/ 14798 w 20350"/>
              <a:gd name="connsiteY5-60" fmla="*/ 0 h 23019"/>
              <a:gd name="connsiteX0-61" fmla="*/ 14798 w 20370"/>
              <a:gd name="connsiteY0-62" fmla="*/ 0 h 23019"/>
              <a:gd name="connsiteX1-63" fmla="*/ 0 w 20370"/>
              <a:gd name="connsiteY1-64" fmla="*/ 3828 h 23019"/>
              <a:gd name="connsiteX2-65" fmla="*/ 5152 w 20370"/>
              <a:gd name="connsiteY2-66" fmla="*/ 23019 h 23019"/>
              <a:gd name="connsiteX3-67" fmla="*/ 20370 w 20370"/>
              <a:gd name="connsiteY3-68" fmla="*/ 19550 h 23019"/>
              <a:gd name="connsiteX4-69" fmla="*/ 17450 w 20370"/>
              <a:gd name="connsiteY4-70" fmla="*/ 10038 h 23019"/>
              <a:gd name="connsiteX5-71" fmla="*/ 14798 w 20370"/>
              <a:gd name="connsiteY5-72" fmla="*/ 0 h 23019"/>
              <a:gd name="connsiteX0-73" fmla="*/ 14798 w 20370"/>
              <a:gd name="connsiteY0-74" fmla="*/ 0 h 23019"/>
              <a:gd name="connsiteX1-75" fmla="*/ 0 w 20370"/>
              <a:gd name="connsiteY1-76" fmla="*/ 3828 h 23019"/>
              <a:gd name="connsiteX2-77" fmla="*/ 5152 w 20370"/>
              <a:gd name="connsiteY2-78" fmla="*/ 23019 h 23019"/>
              <a:gd name="connsiteX3-79" fmla="*/ 20370 w 20370"/>
              <a:gd name="connsiteY3-80" fmla="*/ 19550 h 23019"/>
              <a:gd name="connsiteX4-81" fmla="*/ 17754 w 20370"/>
              <a:gd name="connsiteY4-82" fmla="*/ 9964 h 23019"/>
              <a:gd name="connsiteX5-83" fmla="*/ 14798 w 20370"/>
              <a:gd name="connsiteY5-84" fmla="*/ 0 h 23019"/>
              <a:gd name="connsiteX0-85" fmla="*/ 14907 w 20370"/>
              <a:gd name="connsiteY0-86" fmla="*/ 0 h 22650"/>
              <a:gd name="connsiteX1-87" fmla="*/ 0 w 20370"/>
              <a:gd name="connsiteY1-88" fmla="*/ 3459 h 22650"/>
              <a:gd name="connsiteX2-89" fmla="*/ 5152 w 20370"/>
              <a:gd name="connsiteY2-90" fmla="*/ 22650 h 22650"/>
              <a:gd name="connsiteX3-91" fmla="*/ 20370 w 20370"/>
              <a:gd name="connsiteY3-92" fmla="*/ 19181 h 22650"/>
              <a:gd name="connsiteX4-93" fmla="*/ 17754 w 20370"/>
              <a:gd name="connsiteY4-94" fmla="*/ 9595 h 22650"/>
              <a:gd name="connsiteX5-95" fmla="*/ 14907 w 20370"/>
              <a:gd name="connsiteY5-96" fmla="*/ 0 h 22650"/>
              <a:gd name="connsiteX0-97" fmla="*/ 14407 w 19870"/>
              <a:gd name="connsiteY0-98" fmla="*/ 0 h 22650"/>
              <a:gd name="connsiteX1-99" fmla="*/ 0 w 19870"/>
              <a:gd name="connsiteY1-100" fmla="*/ 4384 h 22650"/>
              <a:gd name="connsiteX2-101" fmla="*/ 4652 w 19870"/>
              <a:gd name="connsiteY2-102" fmla="*/ 22650 h 22650"/>
              <a:gd name="connsiteX3-103" fmla="*/ 19870 w 19870"/>
              <a:gd name="connsiteY3-104" fmla="*/ 19181 h 22650"/>
              <a:gd name="connsiteX4-105" fmla="*/ 17254 w 19870"/>
              <a:gd name="connsiteY4-106" fmla="*/ 9595 h 22650"/>
              <a:gd name="connsiteX5-107" fmla="*/ 14407 w 19870"/>
              <a:gd name="connsiteY5-108" fmla="*/ 0 h 22650"/>
              <a:gd name="connsiteX0-109" fmla="*/ 14407 w 19870"/>
              <a:gd name="connsiteY0-110" fmla="*/ 0 h 23857"/>
              <a:gd name="connsiteX1-111" fmla="*/ 0 w 19870"/>
              <a:gd name="connsiteY1-112" fmla="*/ 4384 h 23857"/>
              <a:gd name="connsiteX2-113" fmla="*/ 4935 w 19870"/>
              <a:gd name="connsiteY2-114" fmla="*/ 23857 h 23857"/>
              <a:gd name="connsiteX3-115" fmla="*/ 19870 w 19870"/>
              <a:gd name="connsiteY3-116" fmla="*/ 19181 h 23857"/>
              <a:gd name="connsiteX4-117" fmla="*/ 17254 w 19870"/>
              <a:gd name="connsiteY4-118" fmla="*/ 9595 h 23857"/>
              <a:gd name="connsiteX5-119" fmla="*/ 14407 w 19870"/>
              <a:gd name="connsiteY5-120" fmla="*/ 0 h 23857"/>
              <a:gd name="connsiteX0-121" fmla="*/ 14407 w 19870"/>
              <a:gd name="connsiteY0-122" fmla="*/ 0 h 23857"/>
              <a:gd name="connsiteX1-123" fmla="*/ 0 w 19870"/>
              <a:gd name="connsiteY1-124" fmla="*/ 4384 h 23857"/>
              <a:gd name="connsiteX2-125" fmla="*/ 4935 w 19870"/>
              <a:gd name="connsiteY2-126" fmla="*/ 23857 h 23857"/>
              <a:gd name="connsiteX3-127" fmla="*/ 19870 w 19870"/>
              <a:gd name="connsiteY3-128" fmla="*/ 19181 h 23857"/>
              <a:gd name="connsiteX4-129" fmla="*/ 17254 w 19870"/>
              <a:gd name="connsiteY4-130" fmla="*/ 9595 h 23857"/>
              <a:gd name="connsiteX5-131" fmla="*/ 14407 w 19870"/>
              <a:gd name="connsiteY5-132" fmla="*/ 0 h 23857"/>
              <a:gd name="connsiteX0-133" fmla="*/ 14407 w 19870"/>
              <a:gd name="connsiteY0-134" fmla="*/ 0 h 23663"/>
              <a:gd name="connsiteX1-135" fmla="*/ 0 w 19870"/>
              <a:gd name="connsiteY1-136" fmla="*/ 4384 h 23663"/>
              <a:gd name="connsiteX2-137" fmla="*/ 4512 w 19870"/>
              <a:gd name="connsiteY2-138" fmla="*/ 23663 h 23663"/>
              <a:gd name="connsiteX3-139" fmla="*/ 19870 w 19870"/>
              <a:gd name="connsiteY3-140" fmla="*/ 19181 h 23663"/>
              <a:gd name="connsiteX4-141" fmla="*/ 17254 w 19870"/>
              <a:gd name="connsiteY4-142" fmla="*/ 9595 h 23663"/>
              <a:gd name="connsiteX5-143" fmla="*/ 14407 w 19870"/>
              <a:gd name="connsiteY5-144" fmla="*/ 0 h 23663"/>
              <a:gd name="connsiteX0-145" fmla="*/ 14407 w 19078"/>
              <a:gd name="connsiteY0-146" fmla="*/ 0 h 23663"/>
              <a:gd name="connsiteX1-147" fmla="*/ 0 w 19078"/>
              <a:gd name="connsiteY1-148" fmla="*/ 4384 h 23663"/>
              <a:gd name="connsiteX2-149" fmla="*/ 4512 w 19078"/>
              <a:gd name="connsiteY2-150" fmla="*/ 23663 h 23663"/>
              <a:gd name="connsiteX3-151" fmla="*/ 19078 w 19078"/>
              <a:gd name="connsiteY3-152" fmla="*/ 19424 h 23663"/>
              <a:gd name="connsiteX4-153" fmla="*/ 17254 w 19078"/>
              <a:gd name="connsiteY4-154" fmla="*/ 9595 h 23663"/>
              <a:gd name="connsiteX5-155" fmla="*/ 14407 w 19078"/>
              <a:gd name="connsiteY5-156" fmla="*/ 0 h 23663"/>
              <a:gd name="connsiteX0-157" fmla="*/ 14407 w 19078"/>
              <a:gd name="connsiteY0-158" fmla="*/ 0 h 23663"/>
              <a:gd name="connsiteX1-159" fmla="*/ 0 w 19078"/>
              <a:gd name="connsiteY1-160" fmla="*/ 4384 h 23663"/>
              <a:gd name="connsiteX2-161" fmla="*/ 4512 w 19078"/>
              <a:gd name="connsiteY2-162" fmla="*/ 23663 h 23663"/>
              <a:gd name="connsiteX3-163" fmla="*/ 19078 w 19078"/>
              <a:gd name="connsiteY3-164" fmla="*/ 19424 h 23663"/>
              <a:gd name="connsiteX4-165" fmla="*/ 16878 w 19078"/>
              <a:gd name="connsiteY4-166" fmla="*/ 9602 h 23663"/>
              <a:gd name="connsiteX5-167" fmla="*/ 14407 w 19078"/>
              <a:gd name="connsiteY5-168" fmla="*/ 0 h 236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9078" h="23663" extrusionOk="0">
                <a:moveTo>
                  <a:pt x="14407" y="0"/>
                </a:moveTo>
                <a:cubicBezTo>
                  <a:pt x="14512" y="360"/>
                  <a:pt x="1413" y="4434"/>
                  <a:pt x="0" y="4384"/>
                </a:cubicBezTo>
                <a:cubicBezTo>
                  <a:pt x="1189" y="10717"/>
                  <a:pt x="3037" y="17355"/>
                  <a:pt x="4512" y="23663"/>
                </a:cubicBezTo>
                <a:cubicBezTo>
                  <a:pt x="10020" y="22736"/>
                  <a:pt x="13419" y="20102"/>
                  <a:pt x="19078" y="19424"/>
                </a:cubicBezTo>
                <a:cubicBezTo>
                  <a:pt x="18047" y="16297"/>
                  <a:pt x="18049" y="12773"/>
                  <a:pt x="16878" y="9602"/>
                </a:cubicBezTo>
                <a:cubicBezTo>
                  <a:pt x="15825" y="6749"/>
                  <a:pt x="15248" y="2887"/>
                  <a:pt x="14407" y="0"/>
                </a:cubicBezTo>
                <a:close/>
              </a:path>
            </a:pathLst>
          </a:custGeom>
          <a:noFill/>
          <a:ln w="38100" cap="flat">
            <a:solidFill>
              <a:srgbClr val="46537A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" name="chenying0907 148"/>
          <p:cNvSpPr/>
          <p:nvPr/>
        </p:nvSpPr>
        <p:spPr>
          <a:xfrm>
            <a:off x="6506697" y="1296527"/>
            <a:ext cx="4410932" cy="3025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组长 易可欣 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endParaRPr lang="zh-CN" altLang="en-US" sz="1600" dirty="0">
              <a:latin typeface="DFPShaoNvW5-GB" charset="-122"/>
              <a:ea typeface="DFPShaoNvW5-GB" charset="-122"/>
              <a:cs typeface="DFPShaoNvW5-GB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负责任务：</a:t>
            </a:r>
            <a:endParaRPr lang="en-US" altLang="zh-CN" sz="1600" dirty="0">
              <a:latin typeface="DFPShaoNvW5-GB" charset="-122"/>
              <a:ea typeface="DFPShaoNvW5-GB" charset="-122"/>
              <a:cs typeface="DFPShaoNvW5-GB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1.登陆模块的用户注册、用户登录、密码找回（前后端）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2.个人信息模块的查询个人信息、修改个人信息，个人订单查询（前后端）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3.购物车后台代码（后端）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4.管理员页面用户管理后台代码（后端）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5.静态模型的构建（axure文件）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4151"/>
          <a:stretch>
            <a:fillRect/>
          </a:stretch>
        </p:blipFill>
        <p:spPr>
          <a:xfrm>
            <a:off x="2148395" y="1152082"/>
            <a:ext cx="2831977" cy="3298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nying0907 29"/>
          <p:cNvSpPr/>
          <p:nvPr/>
        </p:nvSpPr>
        <p:spPr>
          <a:xfrm rot="900000">
            <a:off x="1670480" y="729186"/>
            <a:ext cx="3832876" cy="4160242"/>
          </a:xfrm>
          <a:custGeom>
            <a:avLst/>
            <a:gdLst>
              <a:gd name="connsiteX0" fmla="*/ 15178 w 19871"/>
              <a:gd name="connsiteY0" fmla="*/ 0 h 21600"/>
              <a:gd name="connsiteX1" fmla="*/ 0 w 19871"/>
              <a:gd name="connsiteY1" fmla="*/ 2538 h 21600"/>
              <a:gd name="connsiteX2" fmla="*/ 4463 w 19871"/>
              <a:gd name="connsiteY2" fmla="*/ 21600 h 21600"/>
              <a:gd name="connsiteX3" fmla="*/ 19871 w 19871"/>
              <a:gd name="connsiteY3" fmla="*/ 18777 h 21600"/>
              <a:gd name="connsiteX4" fmla="*/ 17450 w 19871"/>
              <a:gd name="connsiteY4" fmla="*/ 8748 h 21600"/>
              <a:gd name="connsiteX5" fmla="*/ 15178 w 19871"/>
              <a:gd name="connsiteY5" fmla="*/ 0 h 21600"/>
              <a:gd name="connsiteX0-1" fmla="*/ 14798 w 19871"/>
              <a:gd name="connsiteY0-2" fmla="*/ 0 h 22890"/>
              <a:gd name="connsiteX1-3" fmla="*/ 0 w 19871"/>
              <a:gd name="connsiteY1-4" fmla="*/ 3828 h 22890"/>
              <a:gd name="connsiteX2-5" fmla="*/ 4463 w 19871"/>
              <a:gd name="connsiteY2-6" fmla="*/ 22890 h 22890"/>
              <a:gd name="connsiteX3-7" fmla="*/ 19871 w 19871"/>
              <a:gd name="connsiteY3-8" fmla="*/ 20067 h 22890"/>
              <a:gd name="connsiteX4-9" fmla="*/ 17450 w 19871"/>
              <a:gd name="connsiteY4-10" fmla="*/ 10038 h 22890"/>
              <a:gd name="connsiteX5-11" fmla="*/ 14798 w 19871"/>
              <a:gd name="connsiteY5-12" fmla="*/ 0 h 22890"/>
              <a:gd name="connsiteX0-13" fmla="*/ 14798 w 19871"/>
              <a:gd name="connsiteY0-14" fmla="*/ 0 h 22785"/>
              <a:gd name="connsiteX1-15" fmla="*/ 0 w 19871"/>
              <a:gd name="connsiteY1-16" fmla="*/ 3828 h 22785"/>
              <a:gd name="connsiteX2-17" fmla="*/ 5300 w 19871"/>
              <a:gd name="connsiteY2-18" fmla="*/ 22785 h 22785"/>
              <a:gd name="connsiteX3-19" fmla="*/ 19871 w 19871"/>
              <a:gd name="connsiteY3-20" fmla="*/ 20067 h 22785"/>
              <a:gd name="connsiteX4-21" fmla="*/ 17450 w 19871"/>
              <a:gd name="connsiteY4-22" fmla="*/ 10038 h 22785"/>
              <a:gd name="connsiteX5-23" fmla="*/ 14798 w 19871"/>
              <a:gd name="connsiteY5-24" fmla="*/ 0 h 22785"/>
              <a:gd name="connsiteX0-25" fmla="*/ 14798 w 19871"/>
              <a:gd name="connsiteY0-26" fmla="*/ 0 h 23019"/>
              <a:gd name="connsiteX1-27" fmla="*/ 0 w 19871"/>
              <a:gd name="connsiteY1-28" fmla="*/ 3828 h 23019"/>
              <a:gd name="connsiteX2-29" fmla="*/ 5152 w 19871"/>
              <a:gd name="connsiteY2-30" fmla="*/ 23019 h 23019"/>
              <a:gd name="connsiteX3-31" fmla="*/ 19871 w 19871"/>
              <a:gd name="connsiteY3-32" fmla="*/ 20067 h 23019"/>
              <a:gd name="connsiteX4-33" fmla="*/ 17450 w 19871"/>
              <a:gd name="connsiteY4-34" fmla="*/ 10038 h 23019"/>
              <a:gd name="connsiteX5-35" fmla="*/ 14798 w 19871"/>
              <a:gd name="connsiteY5-36" fmla="*/ 0 h 23019"/>
              <a:gd name="connsiteX0-37" fmla="*/ 14798 w 20350"/>
              <a:gd name="connsiteY0-38" fmla="*/ 0 h 23019"/>
              <a:gd name="connsiteX1-39" fmla="*/ 0 w 20350"/>
              <a:gd name="connsiteY1-40" fmla="*/ 3828 h 23019"/>
              <a:gd name="connsiteX2-41" fmla="*/ 5152 w 20350"/>
              <a:gd name="connsiteY2-42" fmla="*/ 23019 h 23019"/>
              <a:gd name="connsiteX3-43" fmla="*/ 20350 w 20350"/>
              <a:gd name="connsiteY3-44" fmla="*/ 19851 h 23019"/>
              <a:gd name="connsiteX4-45" fmla="*/ 17450 w 20350"/>
              <a:gd name="connsiteY4-46" fmla="*/ 10038 h 23019"/>
              <a:gd name="connsiteX5-47" fmla="*/ 14798 w 20350"/>
              <a:gd name="connsiteY5-48" fmla="*/ 0 h 23019"/>
              <a:gd name="connsiteX0-49" fmla="*/ 14798 w 20350"/>
              <a:gd name="connsiteY0-50" fmla="*/ 0 h 23019"/>
              <a:gd name="connsiteX1-51" fmla="*/ 0 w 20350"/>
              <a:gd name="connsiteY1-52" fmla="*/ 3828 h 23019"/>
              <a:gd name="connsiteX2-53" fmla="*/ 5152 w 20350"/>
              <a:gd name="connsiteY2-54" fmla="*/ 23019 h 23019"/>
              <a:gd name="connsiteX3-55" fmla="*/ 20350 w 20350"/>
              <a:gd name="connsiteY3-56" fmla="*/ 19851 h 23019"/>
              <a:gd name="connsiteX4-57" fmla="*/ 17450 w 20350"/>
              <a:gd name="connsiteY4-58" fmla="*/ 10038 h 23019"/>
              <a:gd name="connsiteX5-59" fmla="*/ 14798 w 20350"/>
              <a:gd name="connsiteY5-60" fmla="*/ 0 h 23019"/>
              <a:gd name="connsiteX0-61" fmla="*/ 14798 w 20370"/>
              <a:gd name="connsiteY0-62" fmla="*/ 0 h 23019"/>
              <a:gd name="connsiteX1-63" fmla="*/ 0 w 20370"/>
              <a:gd name="connsiteY1-64" fmla="*/ 3828 h 23019"/>
              <a:gd name="connsiteX2-65" fmla="*/ 5152 w 20370"/>
              <a:gd name="connsiteY2-66" fmla="*/ 23019 h 23019"/>
              <a:gd name="connsiteX3-67" fmla="*/ 20370 w 20370"/>
              <a:gd name="connsiteY3-68" fmla="*/ 19550 h 23019"/>
              <a:gd name="connsiteX4-69" fmla="*/ 17450 w 20370"/>
              <a:gd name="connsiteY4-70" fmla="*/ 10038 h 23019"/>
              <a:gd name="connsiteX5-71" fmla="*/ 14798 w 20370"/>
              <a:gd name="connsiteY5-72" fmla="*/ 0 h 23019"/>
              <a:gd name="connsiteX0-73" fmla="*/ 14798 w 20370"/>
              <a:gd name="connsiteY0-74" fmla="*/ 0 h 23019"/>
              <a:gd name="connsiteX1-75" fmla="*/ 0 w 20370"/>
              <a:gd name="connsiteY1-76" fmla="*/ 3828 h 23019"/>
              <a:gd name="connsiteX2-77" fmla="*/ 5152 w 20370"/>
              <a:gd name="connsiteY2-78" fmla="*/ 23019 h 23019"/>
              <a:gd name="connsiteX3-79" fmla="*/ 20370 w 20370"/>
              <a:gd name="connsiteY3-80" fmla="*/ 19550 h 23019"/>
              <a:gd name="connsiteX4-81" fmla="*/ 17754 w 20370"/>
              <a:gd name="connsiteY4-82" fmla="*/ 9964 h 23019"/>
              <a:gd name="connsiteX5-83" fmla="*/ 14798 w 20370"/>
              <a:gd name="connsiteY5-84" fmla="*/ 0 h 23019"/>
              <a:gd name="connsiteX0-85" fmla="*/ 14907 w 20370"/>
              <a:gd name="connsiteY0-86" fmla="*/ 0 h 22650"/>
              <a:gd name="connsiteX1-87" fmla="*/ 0 w 20370"/>
              <a:gd name="connsiteY1-88" fmla="*/ 3459 h 22650"/>
              <a:gd name="connsiteX2-89" fmla="*/ 5152 w 20370"/>
              <a:gd name="connsiteY2-90" fmla="*/ 22650 h 22650"/>
              <a:gd name="connsiteX3-91" fmla="*/ 20370 w 20370"/>
              <a:gd name="connsiteY3-92" fmla="*/ 19181 h 22650"/>
              <a:gd name="connsiteX4-93" fmla="*/ 17754 w 20370"/>
              <a:gd name="connsiteY4-94" fmla="*/ 9595 h 22650"/>
              <a:gd name="connsiteX5-95" fmla="*/ 14907 w 20370"/>
              <a:gd name="connsiteY5-96" fmla="*/ 0 h 22650"/>
              <a:gd name="connsiteX0-97" fmla="*/ 14407 w 19870"/>
              <a:gd name="connsiteY0-98" fmla="*/ 0 h 22650"/>
              <a:gd name="connsiteX1-99" fmla="*/ 0 w 19870"/>
              <a:gd name="connsiteY1-100" fmla="*/ 4384 h 22650"/>
              <a:gd name="connsiteX2-101" fmla="*/ 4652 w 19870"/>
              <a:gd name="connsiteY2-102" fmla="*/ 22650 h 22650"/>
              <a:gd name="connsiteX3-103" fmla="*/ 19870 w 19870"/>
              <a:gd name="connsiteY3-104" fmla="*/ 19181 h 22650"/>
              <a:gd name="connsiteX4-105" fmla="*/ 17254 w 19870"/>
              <a:gd name="connsiteY4-106" fmla="*/ 9595 h 22650"/>
              <a:gd name="connsiteX5-107" fmla="*/ 14407 w 19870"/>
              <a:gd name="connsiteY5-108" fmla="*/ 0 h 22650"/>
              <a:gd name="connsiteX0-109" fmla="*/ 14407 w 19870"/>
              <a:gd name="connsiteY0-110" fmla="*/ 0 h 23857"/>
              <a:gd name="connsiteX1-111" fmla="*/ 0 w 19870"/>
              <a:gd name="connsiteY1-112" fmla="*/ 4384 h 23857"/>
              <a:gd name="connsiteX2-113" fmla="*/ 4935 w 19870"/>
              <a:gd name="connsiteY2-114" fmla="*/ 23857 h 23857"/>
              <a:gd name="connsiteX3-115" fmla="*/ 19870 w 19870"/>
              <a:gd name="connsiteY3-116" fmla="*/ 19181 h 23857"/>
              <a:gd name="connsiteX4-117" fmla="*/ 17254 w 19870"/>
              <a:gd name="connsiteY4-118" fmla="*/ 9595 h 23857"/>
              <a:gd name="connsiteX5-119" fmla="*/ 14407 w 19870"/>
              <a:gd name="connsiteY5-120" fmla="*/ 0 h 23857"/>
              <a:gd name="connsiteX0-121" fmla="*/ 14407 w 19870"/>
              <a:gd name="connsiteY0-122" fmla="*/ 0 h 23857"/>
              <a:gd name="connsiteX1-123" fmla="*/ 0 w 19870"/>
              <a:gd name="connsiteY1-124" fmla="*/ 4384 h 23857"/>
              <a:gd name="connsiteX2-125" fmla="*/ 4935 w 19870"/>
              <a:gd name="connsiteY2-126" fmla="*/ 23857 h 23857"/>
              <a:gd name="connsiteX3-127" fmla="*/ 19870 w 19870"/>
              <a:gd name="connsiteY3-128" fmla="*/ 19181 h 23857"/>
              <a:gd name="connsiteX4-129" fmla="*/ 17254 w 19870"/>
              <a:gd name="connsiteY4-130" fmla="*/ 9595 h 23857"/>
              <a:gd name="connsiteX5-131" fmla="*/ 14407 w 19870"/>
              <a:gd name="connsiteY5-132" fmla="*/ 0 h 23857"/>
              <a:gd name="connsiteX0-133" fmla="*/ 14407 w 19870"/>
              <a:gd name="connsiteY0-134" fmla="*/ 0 h 23663"/>
              <a:gd name="connsiteX1-135" fmla="*/ 0 w 19870"/>
              <a:gd name="connsiteY1-136" fmla="*/ 4384 h 23663"/>
              <a:gd name="connsiteX2-137" fmla="*/ 4512 w 19870"/>
              <a:gd name="connsiteY2-138" fmla="*/ 23663 h 23663"/>
              <a:gd name="connsiteX3-139" fmla="*/ 19870 w 19870"/>
              <a:gd name="connsiteY3-140" fmla="*/ 19181 h 23663"/>
              <a:gd name="connsiteX4-141" fmla="*/ 17254 w 19870"/>
              <a:gd name="connsiteY4-142" fmla="*/ 9595 h 23663"/>
              <a:gd name="connsiteX5-143" fmla="*/ 14407 w 19870"/>
              <a:gd name="connsiteY5-144" fmla="*/ 0 h 23663"/>
              <a:gd name="connsiteX0-145" fmla="*/ 14407 w 19078"/>
              <a:gd name="connsiteY0-146" fmla="*/ 0 h 23663"/>
              <a:gd name="connsiteX1-147" fmla="*/ 0 w 19078"/>
              <a:gd name="connsiteY1-148" fmla="*/ 4384 h 23663"/>
              <a:gd name="connsiteX2-149" fmla="*/ 4512 w 19078"/>
              <a:gd name="connsiteY2-150" fmla="*/ 23663 h 23663"/>
              <a:gd name="connsiteX3-151" fmla="*/ 19078 w 19078"/>
              <a:gd name="connsiteY3-152" fmla="*/ 19424 h 23663"/>
              <a:gd name="connsiteX4-153" fmla="*/ 17254 w 19078"/>
              <a:gd name="connsiteY4-154" fmla="*/ 9595 h 23663"/>
              <a:gd name="connsiteX5-155" fmla="*/ 14407 w 19078"/>
              <a:gd name="connsiteY5-156" fmla="*/ 0 h 23663"/>
              <a:gd name="connsiteX0-157" fmla="*/ 14407 w 19078"/>
              <a:gd name="connsiteY0-158" fmla="*/ 0 h 23663"/>
              <a:gd name="connsiteX1-159" fmla="*/ 0 w 19078"/>
              <a:gd name="connsiteY1-160" fmla="*/ 4384 h 23663"/>
              <a:gd name="connsiteX2-161" fmla="*/ 4512 w 19078"/>
              <a:gd name="connsiteY2-162" fmla="*/ 23663 h 23663"/>
              <a:gd name="connsiteX3-163" fmla="*/ 19078 w 19078"/>
              <a:gd name="connsiteY3-164" fmla="*/ 19424 h 23663"/>
              <a:gd name="connsiteX4-165" fmla="*/ 16878 w 19078"/>
              <a:gd name="connsiteY4-166" fmla="*/ 9602 h 23663"/>
              <a:gd name="connsiteX5-167" fmla="*/ 14407 w 19078"/>
              <a:gd name="connsiteY5-168" fmla="*/ 0 h 236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9078" h="23663" extrusionOk="0">
                <a:moveTo>
                  <a:pt x="14407" y="0"/>
                </a:moveTo>
                <a:cubicBezTo>
                  <a:pt x="14512" y="360"/>
                  <a:pt x="1413" y="4434"/>
                  <a:pt x="0" y="4384"/>
                </a:cubicBezTo>
                <a:cubicBezTo>
                  <a:pt x="1189" y="10717"/>
                  <a:pt x="3037" y="17355"/>
                  <a:pt x="4512" y="23663"/>
                </a:cubicBezTo>
                <a:cubicBezTo>
                  <a:pt x="10020" y="22736"/>
                  <a:pt x="13419" y="20102"/>
                  <a:pt x="19078" y="19424"/>
                </a:cubicBezTo>
                <a:cubicBezTo>
                  <a:pt x="18047" y="16297"/>
                  <a:pt x="18049" y="12773"/>
                  <a:pt x="16878" y="9602"/>
                </a:cubicBezTo>
                <a:cubicBezTo>
                  <a:pt x="15825" y="6749"/>
                  <a:pt x="15248" y="2887"/>
                  <a:pt x="14407" y="0"/>
                </a:cubicBezTo>
                <a:close/>
              </a:path>
            </a:pathLst>
          </a:custGeom>
          <a:noFill/>
          <a:ln w="38100" cap="flat">
            <a:solidFill>
              <a:srgbClr val="46537A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" name="chenying0907 148"/>
          <p:cNvSpPr/>
          <p:nvPr/>
        </p:nvSpPr>
        <p:spPr>
          <a:xfrm>
            <a:off x="6268572" y="1403207"/>
            <a:ext cx="4410932" cy="3025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组员：马煦晖</a:t>
            </a:r>
            <a:endParaRPr lang="en-US" altLang="zh-CN" sz="1600" dirty="0">
              <a:latin typeface="DFPShaoNvW5-GB" charset="-122"/>
              <a:ea typeface="DFPShaoNvW5-GB" charset="-122"/>
              <a:cs typeface="DFPShaoNvW5-GB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endParaRPr lang="en-US" altLang="zh-CN" sz="1600" dirty="0">
              <a:latin typeface="DFPShaoNvW5-GB" charset="-122"/>
              <a:ea typeface="DFPShaoNvW5-GB" charset="-122"/>
              <a:cs typeface="DFPShaoNvW5-GB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负责任务：</a:t>
            </a:r>
            <a:endParaRPr lang="en-US" altLang="zh-CN" sz="1600" dirty="0">
              <a:latin typeface="DFPShaoNvW5-GB" charset="-122"/>
              <a:ea typeface="DFPShaoNvW5-GB" charset="-122"/>
              <a:cs typeface="DFPShaoNvW5-GB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1.主页面前后端设计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2.支付页面前后端设计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3.订单页面前后端设计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4.用户个人中心订单信息显示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5.管理员页面的商品管理、订单管理的后端设计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6.pdm模型设计、数据库设计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7.需求文档编写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48692" t="21360" r="8317" b="8640"/>
          <a:stretch>
            <a:fillRect/>
          </a:stretch>
        </p:blipFill>
        <p:spPr>
          <a:xfrm>
            <a:off x="2202880" y="1134145"/>
            <a:ext cx="2759737" cy="33701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nying0907 29"/>
          <p:cNvSpPr/>
          <p:nvPr/>
        </p:nvSpPr>
        <p:spPr>
          <a:xfrm rot="900000">
            <a:off x="1670480" y="729186"/>
            <a:ext cx="3832876" cy="4160242"/>
          </a:xfrm>
          <a:custGeom>
            <a:avLst/>
            <a:gdLst>
              <a:gd name="connsiteX0" fmla="*/ 15178 w 19871"/>
              <a:gd name="connsiteY0" fmla="*/ 0 h 21600"/>
              <a:gd name="connsiteX1" fmla="*/ 0 w 19871"/>
              <a:gd name="connsiteY1" fmla="*/ 2538 h 21600"/>
              <a:gd name="connsiteX2" fmla="*/ 4463 w 19871"/>
              <a:gd name="connsiteY2" fmla="*/ 21600 h 21600"/>
              <a:gd name="connsiteX3" fmla="*/ 19871 w 19871"/>
              <a:gd name="connsiteY3" fmla="*/ 18777 h 21600"/>
              <a:gd name="connsiteX4" fmla="*/ 17450 w 19871"/>
              <a:gd name="connsiteY4" fmla="*/ 8748 h 21600"/>
              <a:gd name="connsiteX5" fmla="*/ 15178 w 19871"/>
              <a:gd name="connsiteY5" fmla="*/ 0 h 21600"/>
              <a:gd name="connsiteX0-1" fmla="*/ 14798 w 19871"/>
              <a:gd name="connsiteY0-2" fmla="*/ 0 h 22890"/>
              <a:gd name="connsiteX1-3" fmla="*/ 0 w 19871"/>
              <a:gd name="connsiteY1-4" fmla="*/ 3828 h 22890"/>
              <a:gd name="connsiteX2-5" fmla="*/ 4463 w 19871"/>
              <a:gd name="connsiteY2-6" fmla="*/ 22890 h 22890"/>
              <a:gd name="connsiteX3-7" fmla="*/ 19871 w 19871"/>
              <a:gd name="connsiteY3-8" fmla="*/ 20067 h 22890"/>
              <a:gd name="connsiteX4-9" fmla="*/ 17450 w 19871"/>
              <a:gd name="connsiteY4-10" fmla="*/ 10038 h 22890"/>
              <a:gd name="connsiteX5-11" fmla="*/ 14798 w 19871"/>
              <a:gd name="connsiteY5-12" fmla="*/ 0 h 22890"/>
              <a:gd name="connsiteX0-13" fmla="*/ 14798 w 19871"/>
              <a:gd name="connsiteY0-14" fmla="*/ 0 h 22785"/>
              <a:gd name="connsiteX1-15" fmla="*/ 0 w 19871"/>
              <a:gd name="connsiteY1-16" fmla="*/ 3828 h 22785"/>
              <a:gd name="connsiteX2-17" fmla="*/ 5300 w 19871"/>
              <a:gd name="connsiteY2-18" fmla="*/ 22785 h 22785"/>
              <a:gd name="connsiteX3-19" fmla="*/ 19871 w 19871"/>
              <a:gd name="connsiteY3-20" fmla="*/ 20067 h 22785"/>
              <a:gd name="connsiteX4-21" fmla="*/ 17450 w 19871"/>
              <a:gd name="connsiteY4-22" fmla="*/ 10038 h 22785"/>
              <a:gd name="connsiteX5-23" fmla="*/ 14798 w 19871"/>
              <a:gd name="connsiteY5-24" fmla="*/ 0 h 22785"/>
              <a:gd name="connsiteX0-25" fmla="*/ 14798 w 19871"/>
              <a:gd name="connsiteY0-26" fmla="*/ 0 h 23019"/>
              <a:gd name="connsiteX1-27" fmla="*/ 0 w 19871"/>
              <a:gd name="connsiteY1-28" fmla="*/ 3828 h 23019"/>
              <a:gd name="connsiteX2-29" fmla="*/ 5152 w 19871"/>
              <a:gd name="connsiteY2-30" fmla="*/ 23019 h 23019"/>
              <a:gd name="connsiteX3-31" fmla="*/ 19871 w 19871"/>
              <a:gd name="connsiteY3-32" fmla="*/ 20067 h 23019"/>
              <a:gd name="connsiteX4-33" fmla="*/ 17450 w 19871"/>
              <a:gd name="connsiteY4-34" fmla="*/ 10038 h 23019"/>
              <a:gd name="connsiteX5-35" fmla="*/ 14798 w 19871"/>
              <a:gd name="connsiteY5-36" fmla="*/ 0 h 23019"/>
              <a:gd name="connsiteX0-37" fmla="*/ 14798 w 20350"/>
              <a:gd name="connsiteY0-38" fmla="*/ 0 h 23019"/>
              <a:gd name="connsiteX1-39" fmla="*/ 0 w 20350"/>
              <a:gd name="connsiteY1-40" fmla="*/ 3828 h 23019"/>
              <a:gd name="connsiteX2-41" fmla="*/ 5152 w 20350"/>
              <a:gd name="connsiteY2-42" fmla="*/ 23019 h 23019"/>
              <a:gd name="connsiteX3-43" fmla="*/ 20350 w 20350"/>
              <a:gd name="connsiteY3-44" fmla="*/ 19851 h 23019"/>
              <a:gd name="connsiteX4-45" fmla="*/ 17450 w 20350"/>
              <a:gd name="connsiteY4-46" fmla="*/ 10038 h 23019"/>
              <a:gd name="connsiteX5-47" fmla="*/ 14798 w 20350"/>
              <a:gd name="connsiteY5-48" fmla="*/ 0 h 23019"/>
              <a:gd name="connsiteX0-49" fmla="*/ 14798 w 20350"/>
              <a:gd name="connsiteY0-50" fmla="*/ 0 h 23019"/>
              <a:gd name="connsiteX1-51" fmla="*/ 0 w 20350"/>
              <a:gd name="connsiteY1-52" fmla="*/ 3828 h 23019"/>
              <a:gd name="connsiteX2-53" fmla="*/ 5152 w 20350"/>
              <a:gd name="connsiteY2-54" fmla="*/ 23019 h 23019"/>
              <a:gd name="connsiteX3-55" fmla="*/ 20350 w 20350"/>
              <a:gd name="connsiteY3-56" fmla="*/ 19851 h 23019"/>
              <a:gd name="connsiteX4-57" fmla="*/ 17450 w 20350"/>
              <a:gd name="connsiteY4-58" fmla="*/ 10038 h 23019"/>
              <a:gd name="connsiteX5-59" fmla="*/ 14798 w 20350"/>
              <a:gd name="connsiteY5-60" fmla="*/ 0 h 23019"/>
              <a:gd name="connsiteX0-61" fmla="*/ 14798 w 20370"/>
              <a:gd name="connsiteY0-62" fmla="*/ 0 h 23019"/>
              <a:gd name="connsiteX1-63" fmla="*/ 0 w 20370"/>
              <a:gd name="connsiteY1-64" fmla="*/ 3828 h 23019"/>
              <a:gd name="connsiteX2-65" fmla="*/ 5152 w 20370"/>
              <a:gd name="connsiteY2-66" fmla="*/ 23019 h 23019"/>
              <a:gd name="connsiteX3-67" fmla="*/ 20370 w 20370"/>
              <a:gd name="connsiteY3-68" fmla="*/ 19550 h 23019"/>
              <a:gd name="connsiteX4-69" fmla="*/ 17450 w 20370"/>
              <a:gd name="connsiteY4-70" fmla="*/ 10038 h 23019"/>
              <a:gd name="connsiteX5-71" fmla="*/ 14798 w 20370"/>
              <a:gd name="connsiteY5-72" fmla="*/ 0 h 23019"/>
              <a:gd name="connsiteX0-73" fmla="*/ 14798 w 20370"/>
              <a:gd name="connsiteY0-74" fmla="*/ 0 h 23019"/>
              <a:gd name="connsiteX1-75" fmla="*/ 0 w 20370"/>
              <a:gd name="connsiteY1-76" fmla="*/ 3828 h 23019"/>
              <a:gd name="connsiteX2-77" fmla="*/ 5152 w 20370"/>
              <a:gd name="connsiteY2-78" fmla="*/ 23019 h 23019"/>
              <a:gd name="connsiteX3-79" fmla="*/ 20370 w 20370"/>
              <a:gd name="connsiteY3-80" fmla="*/ 19550 h 23019"/>
              <a:gd name="connsiteX4-81" fmla="*/ 17754 w 20370"/>
              <a:gd name="connsiteY4-82" fmla="*/ 9964 h 23019"/>
              <a:gd name="connsiteX5-83" fmla="*/ 14798 w 20370"/>
              <a:gd name="connsiteY5-84" fmla="*/ 0 h 23019"/>
              <a:gd name="connsiteX0-85" fmla="*/ 14907 w 20370"/>
              <a:gd name="connsiteY0-86" fmla="*/ 0 h 22650"/>
              <a:gd name="connsiteX1-87" fmla="*/ 0 w 20370"/>
              <a:gd name="connsiteY1-88" fmla="*/ 3459 h 22650"/>
              <a:gd name="connsiteX2-89" fmla="*/ 5152 w 20370"/>
              <a:gd name="connsiteY2-90" fmla="*/ 22650 h 22650"/>
              <a:gd name="connsiteX3-91" fmla="*/ 20370 w 20370"/>
              <a:gd name="connsiteY3-92" fmla="*/ 19181 h 22650"/>
              <a:gd name="connsiteX4-93" fmla="*/ 17754 w 20370"/>
              <a:gd name="connsiteY4-94" fmla="*/ 9595 h 22650"/>
              <a:gd name="connsiteX5-95" fmla="*/ 14907 w 20370"/>
              <a:gd name="connsiteY5-96" fmla="*/ 0 h 22650"/>
              <a:gd name="connsiteX0-97" fmla="*/ 14407 w 19870"/>
              <a:gd name="connsiteY0-98" fmla="*/ 0 h 22650"/>
              <a:gd name="connsiteX1-99" fmla="*/ 0 w 19870"/>
              <a:gd name="connsiteY1-100" fmla="*/ 4384 h 22650"/>
              <a:gd name="connsiteX2-101" fmla="*/ 4652 w 19870"/>
              <a:gd name="connsiteY2-102" fmla="*/ 22650 h 22650"/>
              <a:gd name="connsiteX3-103" fmla="*/ 19870 w 19870"/>
              <a:gd name="connsiteY3-104" fmla="*/ 19181 h 22650"/>
              <a:gd name="connsiteX4-105" fmla="*/ 17254 w 19870"/>
              <a:gd name="connsiteY4-106" fmla="*/ 9595 h 22650"/>
              <a:gd name="connsiteX5-107" fmla="*/ 14407 w 19870"/>
              <a:gd name="connsiteY5-108" fmla="*/ 0 h 22650"/>
              <a:gd name="connsiteX0-109" fmla="*/ 14407 w 19870"/>
              <a:gd name="connsiteY0-110" fmla="*/ 0 h 23857"/>
              <a:gd name="connsiteX1-111" fmla="*/ 0 w 19870"/>
              <a:gd name="connsiteY1-112" fmla="*/ 4384 h 23857"/>
              <a:gd name="connsiteX2-113" fmla="*/ 4935 w 19870"/>
              <a:gd name="connsiteY2-114" fmla="*/ 23857 h 23857"/>
              <a:gd name="connsiteX3-115" fmla="*/ 19870 w 19870"/>
              <a:gd name="connsiteY3-116" fmla="*/ 19181 h 23857"/>
              <a:gd name="connsiteX4-117" fmla="*/ 17254 w 19870"/>
              <a:gd name="connsiteY4-118" fmla="*/ 9595 h 23857"/>
              <a:gd name="connsiteX5-119" fmla="*/ 14407 w 19870"/>
              <a:gd name="connsiteY5-120" fmla="*/ 0 h 23857"/>
              <a:gd name="connsiteX0-121" fmla="*/ 14407 w 19870"/>
              <a:gd name="connsiteY0-122" fmla="*/ 0 h 23857"/>
              <a:gd name="connsiteX1-123" fmla="*/ 0 w 19870"/>
              <a:gd name="connsiteY1-124" fmla="*/ 4384 h 23857"/>
              <a:gd name="connsiteX2-125" fmla="*/ 4935 w 19870"/>
              <a:gd name="connsiteY2-126" fmla="*/ 23857 h 23857"/>
              <a:gd name="connsiteX3-127" fmla="*/ 19870 w 19870"/>
              <a:gd name="connsiteY3-128" fmla="*/ 19181 h 23857"/>
              <a:gd name="connsiteX4-129" fmla="*/ 17254 w 19870"/>
              <a:gd name="connsiteY4-130" fmla="*/ 9595 h 23857"/>
              <a:gd name="connsiteX5-131" fmla="*/ 14407 w 19870"/>
              <a:gd name="connsiteY5-132" fmla="*/ 0 h 23857"/>
              <a:gd name="connsiteX0-133" fmla="*/ 14407 w 19870"/>
              <a:gd name="connsiteY0-134" fmla="*/ 0 h 23663"/>
              <a:gd name="connsiteX1-135" fmla="*/ 0 w 19870"/>
              <a:gd name="connsiteY1-136" fmla="*/ 4384 h 23663"/>
              <a:gd name="connsiteX2-137" fmla="*/ 4512 w 19870"/>
              <a:gd name="connsiteY2-138" fmla="*/ 23663 h 23663"/>
              <a:gd name="connsiteX3-139" fmla="*/ 19870 w 19870"/>
              <a:gd name="connsiteY3-140" fmla="*/ 19181 h 23663"/>
              <a:gd name="connsiteX4-141" fmla="*/ 17254 w 19870"/>
              <a:gd name="connsiteY4-142" fmla="*/ 9595 h 23663"/>
              <a:gd name="connsiteX5-143" fmla="*/ 14407 w 19870"/>
              <a:gd name="connsiteY5-144" fmla="*/ 0 h 23663"/>
              <a:gd name="connsiteX0-145" fmla="*/ 14407 w 19078"/>
              <a:gd name="connsiteY0-146" fmla="*/ 0 h 23663"/>
              <a:gd name="connsiteX1-147" fmla="*/ 0 w 19078"/>
              <a:gd name="connsiteY1-148" fmla="*/ 4384 h 23663"/>
              <a:gd name="connsiteX2-149" fmla="*/ 4512 w 19078"/>
              <a:gd name="connsiteY2-150" fmla="*/ 23663 h 23663"/>
              <a:gd name="connsiteX3-151" fmla="*/ 19078 w 19078"/>
              <a:gd name="connsiteY3-152" fmla="*/ 19424 h 23663"/>
              <a:gd name="connsiteX4-153" fmla="*/ 17254 w 19078"/>
              <a:gd name="connsiteY4-154" fmla="*/ 9595 h 23663"/>
              <a:gd name="connsiteX5-155" fmla="*/ 14407 w 19078"/>
              <a:gd name="connsiteY5-156" fmla="*/ 0 h 23663"/>
              <a:gd name="connsiteX0-157" fmla="*/ 14407 w 19078"/>
              <a:gd name="connsiteY0-158" fmla="*/ 0 h 23663"/>
              <a:gd name="connsiteX1-159" fmla="*/ 0 w 19078"/>
              <a:gd name="connsiteY1-160" fmla="*/ 4384 h 23663"/>
              <a:gd name="connsiteX2-161" fmla="*/ 4512 w 19078"/>
              <a:gd name="connsiteY2-162" fmla="*/ 23663 h 23663"/>
              <a:gd name="connsiteX3-163" fmla="*/ 19078 w 19078"/>
              <a:gd name="connsiteY3-164" fmla="*/ 19424 h 23663"/>
              <a:gd name="connsiteX4-165" fmla="*/ 16878 w 19078"/>
              <a:gd name="connsiteY4-166" fmla="*/ 9602 h 23663"/>
              <a:gd name="connsiteX5-167" fmla="*/ 14407 w 19078"/>
              <a:gd name="connsiteY5-168" fmla="*/ 0 h 236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9078" h="23663" extrusionOk="0">
                <a:moveTo>
                  <a:pt x="14407" y="0"/>
                </a:moveTo>
                <a:cubicBezTo>
                  <a:pt x="14512" y="360"/>
                  <a:pt x="1413" y="4434"/>
                  <a:pt x="0" y="4384"/>
                </a:cubicBezTo>
                <a:cubicBezTo>
                  <a:pt x="1189" y="10717"/>
                  <a:pt x="3037" y="17355"/>
                  <a:pt x="4512" y="23663"/>
                </a:cubicBezTo>
                <a:cubicBezTo>
                  <a:pt x="10020" y="22736"/>
                  <a:pt x="13419" y="20102"/>
                  <a:pt x="19078" y="19424"/>
                </a:cubicBezTo>
                <a:cubicBezTo>
                  <a:pt x="18047" y="16297"/>
                  <a:pt x="18049" y="12773"/>
                  <a:pt x="16878" y="9602"/>
                </a:cubicBezTo>
                <a:cubicBezTo>
                  <a:pt x="15825" y="6749"/>
                  <a:pt x="15248" y="2887"/>
                  <a:pt x="14407" y="0"/>
                </a:cubicBezTo>
                <a:close/>
              </a:path>
            </a:pathLst>
          </a:custGeom>
          <a:noFill/>
          <a:ln w="38100" cap="flat">
            <a:solidFill>
              <a:srgbClr val="46537A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" name="chenying0907 148"/>
          <p:cNvSpPr/>
          <p:nvPr/>
        </p:nvSpPr>
        <p:spPr>
          <a:xfrm>
            <a:off x="6570832" y="1625774"/>
            <a:ext cx="4410932" cy="24358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组员：谭钊</a:t>
            </a:r>
            <a:endParaRPr lang="en-US" altLang="zh-CN" sz="1600" dirty="0">
              <a:latin typeface="DFPShaoNvW5-GB" charset="-122"/>
              <a:ea typeface="DFPShaoNvW5-GB" charset="-122"/>
              <a:cs typeface="DFPShaoNvW5-GB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endParaRPr sz="1600" dirty="0">
              <a:latin typeface="DFPShaoNvW5-GB" charset="-122"/>
              <a:ea typeface="DFPShaoNvW5-GB" charset="-122"/>
              <a:cs typeface="DFPShaoNvW5-GB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sz="1600" dirty="0">
                <a:latin typeface="DFPShaoNvW5-GB" charset="-122"/>
                <a:ea typeface="DFPShaoNvW5-GB" charset="-122"/>
                <a:cs typeface="DFPShaoNvW5-GB" charset="-122"/>
              </a:rPr>
              <a:t>负责任务：</a:t>
            </a:r>
            <a:endParaRPr sz="1600" dirty="0">
              <a:latin typeface="DFPShaoNvW5-GB" charset="-122"/>
              <a:ea typeface="DFPShaoNvW5-GB" charset="-122"/>
              <a:cs typeface="DFPShaoNvW5-GB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sz="1600" dirty="0">
                <a:latin typeface="DFPShaoNvW5-GB" charset="-122"/>
                <a:ea typeface="DFPShaoNvW5-GB" charset="-122"/>
                <a:cs typeface="DFPShaoNvW5-GB" charset="-122"/>
              </a:rPr>
              <a:t>负责商品列表页面和商品详情页面的前端和后台设计，可以展示商品列表，有动态滚动栏展示推荐商品，点击商品跳转到详情页，详情页展示商品细节，并可以选择规格，可以跳转到用户购物车或者支付页面。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2916" t="23769" r="23074" b="1699"/>
          <a:stretch>
            <a:fillRect/>
          </a:stretch>
        </p:blipFill>
        <p:spPr>
          <a:xfrm>
            <a:off x="2281901" y="1133094"/>
            <a:ext cx="2547551" cy="34206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nying0907 29"/>
          <p:cNvSpPr/>
          <p:nvPr/>
        </p:nvSpPr>
        <p:spPr>
          <a:xfrm rot="900000">
            <a:off x="1670480" y="729186"/>
            <a:ext cx="3832876" cy="4160242"/>
          </a:xfrm>
          <a:custGeom>
            <a:avLst/>
            <a:gdLst>
              <a:gd name="connsiteX0" fmla="*/ 15178 w 19871"/>
              <a:gd name="connsiteY0" fmla="*/ 0 h 21600"/>
              <a:gd name="connsiteX1" fmla="*/ 0 w 19871"/>
              <a:gd name="connsiteY1" fmla="*/ 2538 h 21600"/>
              <a:gd name="connsiteX2" fmla="*/ 4463 w 19871"/>
              <a:gd name="connsiteY2" fmla="*/ 21600 h 21600"/>
              <a:gd name="connsiteX3" fmla="*/ 19871 w 19871"/>
              <a:gd name="connsiteY3" fmla="*/ 18777 h 21600"/>
              <a:gd name="connsiteX4" fmla="*/ 17450 w 19871"/>
              <a:gd name="connsiteY4" fmla="*/ 8748 h 21600"/>
              <a:gd name="connsiteX5" fmla="*/ 15178 w 19871"/>
              <a:gd name="connsiteY5" fmla="*/ 0 h 21600"/>
              <a:gd name="connsiteX0-1" fmla="*/ 14798 w 19871"/>
              <a:gd name="connsiteY0-2" fmla="*/ 0 h 22890"/>
              <a:gd name="connsiteX1-3" fmla="*/ 0 w 19871"/>
              <a:gd name="connsiteY1-4" fmla="*/ 3828 h 22890"/>
              <a:gd name="connsiteX2-5" fmla="*/ 4463 w 19871"/>
              <a:gd name="connsiteY2-6" fmla="*/ 22890 h 22890"/>
              <a:gd name="connsiteX3-7" fmla="*/ 19871 w 19871"/>
              <a:gd name="connsiteY3-8" fmla="*/ 20067 h 22890"/>
              <a:gd name="connsiteX4-9" fmla="*/ 17450 w 19871"/>
              <a:gd name="connsiteY4-10" fmla="*/ 10038 h 22890"/>
              <a:gd name="connsiteX5-11" fmla="*/ 14798 w 19871"/>
              <a:gd name="connsiteY5-12" fmla="*/ 0 h 22890"/>
              <a:gd name="connsiteX0-13" fmla="*/ 14798 w 19871"/>
              <a:gd name="connsiteY0-14" fmla="*/ 0 h 22785"/>
              <a:gd name="connsiteX1-15" fmla="*/ 0 w 19871"/>
              <a:gd name="connsiteY1-16" fmla="*/ 3828 h 22785"/>
              <a:gd name="connsiteX2-17" fmla="*/ 5300 w 19871"/>
              <a:gd name="connsiteY2-18" fmla="*/ 22785 h 22785"/>
              <a:gd name="connsiteX3-19" fmla="*/ 19871 w 19871"/>
              <a:gd name="connsiteY3-20" fmla="*/ 20067 h 22785"/>
              <a:gd name="connsiteX4-21" fmla="*/ 17450 w 19871"/>
              <a:gd name="connsiteY4-22" fmla="*/ 10038 h 22785"/>
              <a:gd name="connsiteX5-23" fmla="*/ 14798 w 19871"/>
              <a:gd name="connsiteY5-24" fmla="*/ 0 h 22785"/>
              <a:gd name="connsiteX0-25" fmla="*/ 14798 w 19871"/>
              <a:gd name="connsiteY0-26" fmla="*/ 0 h 23019"/>
              <a:gd name="connsiteX1-27" fmla="*/ 0 w 19871"/>
              <a:gd name="connsiteY1-28" fmla="*/ 3828 h 23019"/>
              <a:gd name="connsiteX2-29" fmla="*/ 5152 w 19871"/>
              <a:gd name="connsiteY2-30" fmla="*/ 23019 h 23019"/>
              <a:gd name="connsiteX3-31" fmla="*/ 19871 w 19871"/>
              <a:gd name="connsiteY3-32" fmla="*/ 20067 h 23019"/>
              <a:gd name="connsiteX4-33" fmla="*/ 17450 w 19871"/>
              <a:gd name="connsiteY4-34" fmla="*/ 10038 h 23019"/>
              <a:gd name="connsiteX5-35" fmla="*/ 14798 w 19871"/>
              <a:gd name="connsiteY5-36" fmla="*/ 0 h 23019"/>
              <a:gd name="connsiteX0-37" fmla="*/ 14798 w 20350"/>
              <a:gd name="connsiteY0-38" fmla="*/ 0 h 23019"/>
              <a:gd name="connsiteX1-39" fmla="*/ 0 w 20350"/>
              <a:gd name="connsiteY1-40" fmla="*/ 3828 h 23019"/>
              <a:gd name="connsiteX2-41" fmla="*/ 5152 w 20350"/>
              <a:gd name="connsiteY2-42" fmla="*/ 23019 h 23019"/>
              <a:gd name="connsiteX3-43" fmla="*/ 20350 w 20350"/>
              <a:gd name="connsiteY3-44" fmla="*/ 19851 h 23019"/>
              <a:gd name="connsiteX4-45" fmla="*/ 17450 w 20350"/>
              <a:gd name="connsiteY4-46" fmla="*/ 10038 h 23019"/>
              <a:gd name="connsiteX5-47" fmla="*/ 14798 w 20350"/>
              <a:gd name="connsiteY5-48" fmla="*/ 0 h 23019"/>
              <a:gd name="connsiteX0-49" fmla="*/ 14798 w 20350"/>
              <a:gd name="connsiteY0-50" fmla="*/ 0 h 23019"/>
              <a:gd name="connsiteX1-51" fmla="*/ 0 w 20350"/>
              <a:gd name="connsiteY1-52" fmla="*/ 3828 h 23019"/>
              <a:gd name="connsiteX2-53" fmla="*/ 5152 w 20350"/>
              <a:gd name="connsiteY2-54" fmla="*/ 23019 h 23019"/>
              <a:gd name="connsiteX3-55" fmla="*/ 20350 w 20350"/>
              <a:gd name="connsiteY3-56" fmla="*/ 19851 h 23019"/>
              <a:gd name="connsiteX4-57" fmla="*/ 17450 w 20350"/>
              <a:gd name="connsiteY4-58" fmla="*/ 10038 h 23019"/>
              <a:gd name="connsiteX5-59" fmla="*/ 14798 w 20350"/>
              <a:gd name="connsiteY5-60" fmla="*/ 0 h 23019"/>
              <a:gd name="connsiteX0-61" fmla="*/ 14798 w 20370"/>
              <a:gd name="connsiteY0-62" fmla="*/ 0 h 23019"/>
              <a:gd name="connsiteX1-63" fmla="*/ 0 w 20370"/>
              <a:gd name="connsiteY1-64" fmla="*/ 3828 h 23019"/>
              <a:gd name="connsiteX2-65" fmla="*/ 5152 w 20370"/>
              <a:gd name="connsiteY2-66" fmla="*/ 23019 h 23019"/>
              <a:gd name="connsiteX3-67" fmla="*/ 20370 w 20370"/>
              <a:gd name="connsiteY3-68" fmla="*/ 19550 h 23019"/>
              <a:gd name="connsiteX4-69" fmla="*/ 17450 w 20370"/>
              <a:gd name="connsiteY4-70" fmla="*/ 10038 h 23019"/>
              <a:gd name="connsiteX5-71" fmla="*/ 14798 w 20370"/>
              <a:gd name="connsiteY5-72" fmla="*/ 0 h 23019"/>
              <a:gd name="connsiteX0-73" fmla="*/ 14798 w 20370"/>
              <a:gd name="connsiteY0-74" fmla="*/ 0 h 23019"/>
              <a:gd name="connsiteX1-75" fmla="*/ 0 w 20370"/>
              <a:gd name="connsiteY1-76" fmla="*/ 3828 h 23019"/>
              <a:gd name="connsiteX2-77" fmla="*/ 5152 w 20370"/>
              <a:gd name="connsiteY2-78" fmla="*/ 23019 h 23019"/>
              <a:gd name="connsiteX3-79" fmla="*/ 20370 w 20370"/>
              <a:gd name="connsiteY3-80" fmla="*/ 19550 h 23019"/>
              <a:gd name="connsiteX4-81" fmla="*/ 17754 w 20370"/>
              <a:gd name="connsiteY4-82" fmla="*/ 9964 h 23019"/>
              <a:gd name="connsiteX5-83" fmla="*/ 14798 w 20370"/>
              <a:gd name="connsiteY5-84" fmla="*/ 0 h 23019"/>
              <a:gd name="connsiteX0-85" fmla="*/ 14907 w 20370"/>
              <a:gd name="connsiteY0-86" fmla="*/ 0 h 22650"/>
              <a:gd name="connsiteX1-87" fmla="*/ 0 w 20370"/>
              <a:gd name="connsiteY1-88" fmla="*/ 3459 h 22650"/>
              <a:gd name="connsiteX2-89" fmla="*/ 5152 w 20370"/>
              <a:gd name="connsiteY2-90" fmla="*/ 22650 h 22650"/>
              <a:gd name="connsiteX3-91" fmla="*/ 20370 w 20370"/>
              <a:gd name="connsiteY3-92" fmla="*/ 19181 h 22650"/>
              <a:gd name="connsiteX4-93" fmla="*/ 17754 w 20370"/>
              <a:gd name="connsiteY4-94" fmla="*/ 9595 h 22650"/>
              <a:gd name="connsiteX5-95" fmla="*/ 14907 w 20370"/>
              <a:gd name="connsiteY5-96" fmla="*/ 0 h 22650"/>
              <a:gd name="connsiteX0-97" fmla="*/ 14407 w 19870"/>
              <a:gd name="connsiteY0-98" fmla="*/ 0 h 22650"/>
              <a:gd name="connsiteX1-99" fmla="*/ 0 w 19870"/>
              <a:gd name="connsiteY1-100" fmla="*/ 4384 h 22650"/>
              <a:gd name="connsiteX2-101" fmla="*/ 4652 w 19870"/>
              <a:gd name="connsiteY2-102" fmla="*/ 22650 h 22650"/>
              <a:gd name="connsiteX3-103" fmla="*/ 19870 w 19870"/>
              <a:gd name="connsiteY3-104" fmla="*/ 19181 h 22650"/>
              <a:gd name="connsiteX4-105" fmla="*/ 17254 w 19870"/>
              <a:gd name="connsiteY4-106" fmla="*/ 9595 h 22650"/>
              <a:gd name="connsiteX5-107" fmla="*/ 14407 w 19870"/>
              <a:gd name="connsiteY5-108" fmla="*/ 0 h 22650"/>
              <a:gd name="connsiteX0-109" fmla="*/ 14407 w 19870"/>
              <a:gd name="connsiteY0-110" fmla="*/ 0 h 23857"/>
              <a:gd name="connsiteX1-111" fmla="*/ 0 w 19870"/>
              <a:gd name="connsiteY1-112" fmla="*/ 4384 h 23857"/>
              <a:gd name="connsiteX2-113" fmla="*/ 4935 w 19870"/>
              <a:gd name="connsiteY2-114" fmla="*/ 23857 h 23857"/>
              <a:gd name="connsiteX3-115" fmla="*/ 19870 w 19870"/>
              <a:gd name="connsiteY3-116" fmla="*/ 19181 h 23857"/>
              <a:gd name="connsiteX4-117" fmla="*/ 17254 w 19870"/>
              <a:gd name="connsiteY4-118" fmla="*/ 9595 h 23857"/>
              <a:gd name="connsiteX5-119" fmla="*/ 14407 w 19870"/>
              <a:gd name="connsiteY5-120" fmla="*/ 0 h 23857"/>
              <a:gd name="connsiteX0-121" fmla="*/ 14407 w 19870"/>
              <a:gd name="connsiteY0-122" fmla="*/ 0 h 23857"/>
              <a:gd name="connsiteX1-123" fmla="*/ 0 w 19870"/>
              <a:gd name="connsiteY1-124" fmla="*/ 4384 h 23857"/>
              <a:gd name="connsiteX2-125" fmla="*/ 4935 w 19870"/>
              <a:gd name="connsiteY2-126" fmla="*/ 23857 h 23857"/>
              <a:gd name="connsiteX3-127" fmla="*/ 19870 w 19870"/>
              <a:gd name="connsiteY3-128" fmla="*/ 19181 h 23857"/>
              <a:gd name="connsiteX4-129" fmla="*/ 17254 w 19870"/>
              <a:gd name="connsiteY4-130" fmla="*/ 9595 h 23857"/>
              <a:gd name="connsiteX5-131" fmla="*/ 14407 w 19870"/>
              <a:gd name="connsiteY5-132" fmla="*/ 0 h 23857"/>
              <a:gd name="connsiteX0-133" fmla="*/ 14407 w 19870"/>
              <a:gd name="connsiteY0-134" fmla="*/ 0 h 23663"/>
              <a:gd name="connsiteX1-135" fmla="*/ 0 w 19870"/>
              <a:gd name="connsiteY1-136" fmla="*/ 4384 h 23663"/>
              <a:gd name="connsiteX2-137" fmla="*/ 4512 w 19870"/>
              <a:gd name="connsiteY2-138" fmla="*/ 23663 h 23663"/>
              <a:gd name="connsiteX3-139" fmla="*/ 19870 w 19870"/>
              <a:gd name="connsiteY3-140" fmla="*/ 19181 h 23663"/>
              <a:gd name="connsiteX4-141" fmla="*/ 17254 w 19870"/>
              <a:gd name="connsiteY4-142" fmla="*/ 9595 h 23663"/>
              <a:gd name="connsiteX5-143" fmla="*/ 14407 w 19870"/>
              <a:gd name="connsiteY5-144" fmla="*/ 0 h 23663"/>
              <a:gd name="connsiteX0-145" fmla="*/ 14407 w 19078"/>
              <a:gd name="connsiteY0-146" fmla="*/ 0 h 23663"/>
              <a:gd name="connsiteX1-147" fmla="*/ 0 w 19078"/>
              <a:gd name="connsiteY1-148" fmla="*/ 4384 h 23663"/>
              <a:gd name="connsiteX2-149" fmla="*/ 4512 w 19078"/>
              <a:gd name="connsiteY2-150" fmla="*/ 23663 h 23663"/>
              <a:gd name="connsiteX3-151" fmla="*/ 19078 w 19078"/>
              <a:gd name="connsiteY3-152" fmla="*/ 19424 h 23663"/>
              <a:gd name="connsiteX4-153" fmla="*/ 17254 w 19078"/>
              <a:gd name="connsiteY4-154" fmla="*/ 9595 h 23663"/>
              <a:gd name="connsiteX5-155" fmla="*/ 14407 w 19078"/>
              <a:gd name="connsiteY5-156" fmla="*/ 0 h 23663"/>
              <a:gd name="connsiteX0-157" fmla="*/ 14407 w 19078"/>
              <a:gd name="connsiteY0-158" fmla="*/ 0 h 23663"/>
              <a:gd name="connsiteX1-159" fmla="*/ 0 w 19078"/>
              <a:gd name="connsiteY1-160" fmla="*/ 4384 h 23663"/>
              <a:gd name="connsiteX2-161" fmla="*/ 4512 w 19078"/>
              <a:gd name="connsiteY2-162" fmla="*/ 23663 h 23663"/>
              <a:gd name="connsiteX3-163" fmla="*/ 19078 w 19078"/>
              <a:gd name="connsiteY3-164" fmla="*/ 19424 h 23663"/>
              <a:gd name="connsiteX4-165" fmla="*/ 16878 w 19078"/>
              <a:gd name="connsiteY4-166" fmla="*/ 9602 h 23663"/>
              <a:gd name="connsiteX5-167" fmla="*/ 14407 w 19078"/>
              <a:gd name="connsiteY5-168" fmla="*/ 0 h 236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9078" h="23663" extrusionOk="0">
                <a:moveTo>
                  <a:pt x="14407" y="0"/>
                </a:moveTo>
                <a:cubicBezTo>
                  <a:pt x="14512" y="360"/>
                  <a:pt x="1413" y="4434"/>
                  <a:pt x="0" y="4384"/>
                </a:cubicBezTo>
                <a:cubicBezTo>
                  <a:pt x="1189" y="10717"/>
                  <a:pt x="3037" y="17355"/>
                  <a:pt x="4512" y="23663"/>
                </a:cubicBezTo>
                <a:cubicBezTo>
                  <a:pt x="10020" y="22736"/>
                  <a:pt x="13419" y="20102"/>
                  <a:pt x="19078" y="19424"/>
                </a:cubicBezTo>
                <a:cubicBezTo>
                  <a:pt x="18047" y="16297"/>
                  <a:pt x="18049" y="12773"/>
                  <a:pt x="16878" y="9602"/>
                </a:cubicBezTo>
                <a:cubicBezTo>
                  <a:pt x="15825" y="6749"/>
                  <a:pt x="15248" y="2887"/>
                  <a:pt x="14407" y="0"/>
                </a:cubicBezTo>
                <a:close/>
              </a:path>
            </a:pathLst>
          </a:custGeom>
          <a:noFill/>
          <a:ln w="38100" cap="flat">
            <a:solidFill>
              <a:srgbClr val="46537A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" name="chenying0907 148"/>
          <p:cNvSpPr/>
          <p:nvPr/>
        </p:nvSpPr>
        <p:spPr>
          <a:xfrm>
            <a:off x="6539082" y="1561639"/>
            <a:ext cx="4410932" cy="27305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组员：张鑫传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endParaRPr lang="zh-CN" altLang="en-US" sz="1600" dirty="0">
              <a:latin typeface="DFPShaoNvW5-GB" charset="-122"/>
              <a:ea typeface="DFPShaoNvW5-GB" charset="-122"/>
              <a:cs typeface="DFPShaoNvW5-GB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endParaRPr lang="zh-CN" altLang="en-US" sz="1600" dirty="0">
              <a:latin typeface="DFPShaoNvW5-GB" charset="-122"/>
              <a:ea typeface="DFPShaoNvW5-GB" charset="-122"/>
              <a:cs typeface="DFPShaoNvW5-GB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负责购物车的前端。静态页面和数量增减、删除、计算总价、合计等动态功能。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系统管理员界面的前端，实现商品增加、删除、编辑、按id搜索的效果。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修改部分其他页面的前端。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部分文档。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36829"/>
          <a:stretch>
            <a:fillRect/>
          </a:stretch>
        </p:blipFill>
        <p:spPr>
          <a:xfrm>
            <a:off x="2233168" y="1218167"/>
            <a:ext cx="2707499" cy="3209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enying0907 148"/>
          <p:cNvSpPr/>
          <p:nvPr/>
        </p:nvSpPr>
        <p:spPr>
          <a:xfrm>
            <a:off x="750534" y="1244426"/>
            <a:ext cx="1571248" cy="34740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小组交流展示：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DB9430-602A-4324-9E58-1DBD2B58E62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0534" y="1891928"/>
            <a:ext cx="5085723" cy="1932650"/>
          </a:xfrm>
          <a:prstGeom prst="rect">
            <a:avLst/>
          </a:prstGeom>
        </p:spPr>
      </p:pic>
      <p:sp>
        <p:nvSpPr>
          <p:cNvPr id="6" name="chenying0907 148">
            <a:extLst>
              <a:ext uri="{FF2B5EF4-FFF2-40B4-BE49-F238E27FC236}">
                <a16:creationId xmlns:a16="http://schemas.microsoft.com/office/drawing/2014/main" id="{5F99388C-4F94-4F04-8D32-8E5F4D3A45AF}"/>
              </a:ext>
            </a:extLst>
          </p:cNvPr>
          <p:cNvSpPr/>
          <p:nvPr/>
        </p:nvSpPr>
        <p:spPr>
          <a:xfrm>
            <a:off x="6953877" y="1716954"/>
            <a:ext cx="4217706" cy="1233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       小组成员间相互学习，自己学会的东西也愿意放到群里来一起共享，成员间沟通频繁，有问题会议协商解决，也会互相帮助，氛围非常和谐。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58630B2-7C42-4386-AEC1-C5291DD53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607" y="4054861"/>
            <a:ext cx="5525582" cy="13084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8A7BEA-23CE-4A2E-A8E0-730FA3B2A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25" y="5088049"/>
            <a:ext cx="3149209" cy="86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7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6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710361" y="3919884"/>
            <a:ext cx="2031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6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心得体会</a:t>
            </a:r>
          </a:p>
        </p:txBody>
      </p:sp>
      <p:grpSp>
        <p:nvGrpSpPr>
          <p:cNvPr id="11" name="Group 70"/>
          <p:cNvGrpSpPr/>
          <p:nvPr/>
        </p:nvGrpSpPr>
        <p:grpSpPr>
          <a:xfrm>
            <a:off x="1798278" y="-226774"/>
            <a:ext cx="8602626" cy="8079856"/>
            <a:chOff x="0" y="0"/>
            <a:chExt cx="2335459" cy="2193537"/>
          </a:xfrm>
        </p:grpSpPr>
        <p:sp>
          <p:nvSpPr>
            <p:cNvPr id="1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henying0907 68"/>
            <p:cNvSpPr/>
            <p:nvPr/>
          </p:nvSpPr>
          <p:spPr>
            <a:xfrm>
              <a:off x="1130300" y="1600199"/>
              <a:ext cx="16672" cy="33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henying0907 69"/>
            <p:cNvSpPr/>
            <p:nvPr/>
          </p:nvSpPr>
          <p:spPr>
            <a:xfrm>
              <a:off x="990600" y="1955799"/>
              <a:ext cx="284801" cy="23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5" h="17669" extrusionOk="0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4431238" y="1508012"/>
            <a:ext cx="2360904" cy="2195308"/>
            <a:chOff x="4431238" y="1508012"/>
            <a:chExt cx="2360904" cy="2195308"/>
          </a:xfrm>
        </p:grpSpPr>
        <p:sp>
          <p:nvSpPr>
            <p:cNvPr id="1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rgbClr val="FDD67A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378216" y="1833012"/>
              <a:ext cx="78579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8000" dirty="0">
                  <a:solidFill>
                    <a:schemeClr val="tx2"/>
                  </a:solidFill>
                  <a:latin typeface="DFPShaoNvW5-GB" charset="-122"/>
                  <a:ea typeface="DFPShaoNvW5-GB" charset="-122"/>
                  <a:cs typeface="DFPShaoNvW5-GB" charset="-122"/>
                </a:rPr>
                <a:t>5</a:t>
              </a:r>
              <a:endParaRPr kumimoji="1" lang="zh-CN" altLang="en-US" sz="8000" dirty="0">
                <a:solidFill>
                  <a:schemeClr val="tx2"/>
                </a:solidFill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754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54154" y="2356034"/>
            <a:ext cx="1148926" cy="1353942"/>
            <a:chOff x="3443614" y="2355399"/>
            <a:chExt cx="1148926" cy="1353942"/>
          </a:xfrm>
        </p:grpSpPr>
        <p:sp>
          <p:nvSpPr>
            <p:cNvPr id="65" name="chenying0907 232"/>
            <p:cNvSpPr/>
            <p:nvPr/>
          </p:nvSpPr>
          <p:spPr>
            <a:xfrm>
              <a:off x="3443614" y="2355399"/>
              <a:ext cx="1148926" cy="1353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6600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3686975" y="2550533"/>
              <a:ext cx="6677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800">
                  <a:latin typeface="DFPShaoNvW5-GB" charset="-122"/>
                  <a:ea typeface="DFPShaoNvW5-GB" charset="-122"/>
                  <a:cs typeface="DFPShaoNvW5-GB" charset="-122"/>
                </a:rPr>
                <a:t>1</a:t>
              </a:r>
              <a:endParaRPr kumimoji="1" lang="zh-CN" altLang="en-US" sz="48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5518440" y="1943595"/>
            <a:ext cx="1148926" cy="1353942"/>
            <a:chOff x="4406555" y="3536175"/>
            <a:chExt cx="1148926" cy="1353942"/>
          </a:xfrm>
        </p:grpSpPr>
        <p:sp>
          <p:nvSpPr>
            <p:cNvPr id="67" name="chenying0907 232"/>
            <p:cNvSpPr/>
            <p:nvPr/>
          </p:nvSpPr>
          <p:spPr>
            <a:xfrm>
              <a:off x="4406555" y="3536175"/>
              <a:ext cx="1148926" cy="1353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6600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4649916" y="3731309"/>
              <a:ext cx="6677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800">
                  <a:latin typeface="DFPShaoNvW5-GB" charset="-122"/>
                  <a:ea typeface="DFPShaoNvW5-GB" charset="-122"/>
                  <a:cs typeface="DFPShaoNvW5-GB" charset="-122"/>
                </a:rPr>
                <a:t>2</a:t>
              </a:r>
              <a:endParaRPr kumimoji="1" lang="zh-CN" altLang="en-US" sz="48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7280481" y="2406363"/>
            <a:ext cx="1148926" cy="1353942"/>
            <a:chOff x="5517086" y="2481293"/>
            <a:chExt cx="1148926" cy="1353942"/>
          </a:xfrm>
        </p:grpSpPr>
        <p:sp>
          <p:nvSpPr>
            <p:cNvPr id="69" name="chenying0907 232"/>
            <p:cNvSpPr/>
            <p:nvPr/>
          </p:nvSpPr>
          <p:spPr>
            <a:xfrm>
              <a:off x="5517086" y="2481293"/>
              <a:ext cx="1148926" cy="1353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6600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760447" y="2676427"/>
              <a:ext cx="6677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800">
                  <a:latin typeface="DFPShaoNvW5-GB" charset="-122"/>
                  <a:ea typeface="DFPShaoNvW5-GB" charset="-122"/>
                  <a:cs typeface="DFPShaoNvW5-GB" charset="-122"/>
                </a:rPr>
                <a:t>3</a:t>
              </a:r>
              <a:endParaRPr kumimoji="1" lang="zh-CN" altLang="en-US" sz="48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sp>
        <p:nvSpPr>
          <p:cNvPr id="77" name="chenying0907 148"/>
          <p:cNvSpPr/>
          <p:nvPr/>
        </p:nvSpPr>
        <p:spPr>
          <a:xfrm>
            <a:off x="8592369" y="1937398"/>
            <a:ext cx="2497939" cy="1233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这次实训让我们更加明白知识的力量，希望在今后的时间里多多学习，并且多实践，多运用</a:t>
            </a:r>
          </a:p>
        </p:txBody>
      </p:sp>
      <p:sp>
        <p:nvSpPr>
          <p:cNvPr id="78" name="chenying0907 148"/>
          <p:cNvSpPr/>
          <p:nvPr/>
        </p:nvSpPr>
        <p:spPr>
          <a:xfrm>
            <a:off x="1078235" y="2417076"/>
            <a:ext cx="2497939" cy="1529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这次实训我们学到了很多知识，包括</a:t>
            </a:r>
            <a:r>
              <a:rPr lang="en-US" altLang="zh-CN" sz="1600" dirty="0" err="1">
                <a:latin typeface="DFPShaoNvW5-GB" charset="-122"/>
                <a:ea typeface="DFPShaoNvW5-GB" charset="-122"/>
                <a:cs typeface="DFPShaoNvW5-GB" charset="-122"/>
              </a:rPr>
              <a:t>mysql</a:t>
            </a: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的数据库查询、</a:t>
            </a:r>
            <a:r>
              <a:rPr lang="en-US" altLang="zh-CN" sz="1600" dirty="0">
                <a:latin typeface="DFPShaoNvW5-GB" charset="-122"/>
                <a:ea typeface="DFPShaoNvW5-GB" charset="-122"/>
                <a:cs typeface="DFPShaoNvW5-GB" charset="-122"/>
              </a:rPr>
              <a:t>maven</a:t>
            </a: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的项目管理、</a:t>
            </a:r>
            <a:r>
              <a:rPr lang="en-US" altLang="zh-CN" sz="1600" dirty="0">
                <a:latin typeface="DFPShaoNvW5-GB" charset="-122"/>
                <a:ea typeface="DFPShaoNvW5-GB" charset="-122"/>
                <a:cs typeface="DFPShaoNvW5-GB" charset="-122"/>
              </a:rPr>
              <a:t>html</a:t>
            </a: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前端页面，以及前后端交互等等。</a:t>
            </a:r>
          </a:p>
        </p:txBody>
      </p:sp>
      <p:sp>
        <p:nvSpPr>
          <p:cNvPr id="81" name="chenying0907 148"/>
          <p:cNvSpPr/>
          <p:nvPr/>
        </p:nvSpPr>
        <p:spPr>
          <a:xfrm>
            <a:off x="5025969" y="3673334"/>
            <a:ext cx="2497939" cy="1233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这次实训我们还加强了团队合作能力和沟通能力，让我对今后的工作更有自信。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78235" y="53969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心得体会</a:t>
            </a:r>
          </a:p>
        </p:txBody>
      </p:sp>
    </p:spTree>
    <p:extLst>
      <p:ext uri="{BB962C8B-B14F-4D97-AF65-F5344CB8AC3E}">
        <p14:creationId xmlns:p14="http://schemas.microsoft.com/office/powerpoint/2010/main" val="34037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bldLvl="0" animBg="1"/>
      <p:bldP spid="78" grpId="0" bldLvl="0" animBg="1"/>
      <p:bldP spid="81" grpId="0" bldLvl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/>
          <p:cNvGrpSpPr/>
          <p:nvPr/>
        </p:nvGrpSpPr>
        <p:grpSpPr>
          <a:xfrm>
            <a:off x="953326" y="1957178"/>
            <a:ext cx="3203818" cy="3649107"/>
            <a:chOff x="953326" y="1604200"/>
            <a:chExt cx="3203818" cy="3649107"/>
          </a:xfrm>
          <a:solidFill>
            <a:srgbClr val="F8F6F3"/>
          </a:solidFill>
        </p:grpSpPr>
        <p:grpSp>
          <p:nvGrpSpPr>
            <p:cNvPr id="2" name="Group 24"/>
            <p:cNvGrpSpPr/>
            <p:nvPr/>
          </p:nvGrpSpPr>
          <p:grpSpPr>
            <a:xfrm rot="19960150">
              <a:off x="3473071" y="1919475"/>
              <a:ext cx="660855" cy="3333832"/>
              <a:chOff x="0" y="-1"/>
              <a:chExt cx="222665" cy="1123294"/>
            </a:xfrm>
            <a:grpFill/>
          </p:grpSpPr>
          <p:sp>
            <p:nvSpPr>
              <p:cNvPr id="3" name="chenying0907 20"/>
              <p:cNvSpPr/>
              <p:nvPr/>
            </p:nvSpPr>
            <p:spPr>
              <a:xfrm>
                <a:off x="12679" y="165100"/>
                <a:ext cx="209986" cy="742430"/>
              </a:xfrm>
              <a:custGeom>
                <a:avLst/>
                <a:gdLst>
                  <a:gd name="connsiteX0" fmla="*/ 19779 w 20578"/>
                  <a:gd name="connsiteY0" fmla="*/ 21600 h 21600"/>
                  <a:gd name="connsiteX1" fmla="*/ 19877 w 20578"/>
                  <a:gd name="connsiteY1" fmla="*/ 17107 h 21600"/>
                  <a:gd name="connsiteX2" fmla="*/ 15824 w 20578"/>
                  <a:gd name="connsiteY2" fmla="*/ 0 h 21600"/>
                  <a:gd name="connsiteX3" fmla="*/ 1 w 20578"/>
                  <a:gd name="connsiteY3" fmla="*/ 0 h 21600"/>
                  <a:gd name="connsiteX4" fmla="*/ 775 w 20578"/>
                  <a:gd name="connsiteY4" fmla="*/ 1843 h 21600"/>
                  <a:gd name="connsiteX5" fmla="*/ 1506 w 20578"/>
                  <a:gd name="connsiteY5" fmla="*/ 15903 h 21600"/>
                  <a:gd name="connsiteX6" fmla="*/ 37 w 20578"/>
                  <a:gd name="connsiteY6" fmla="*/ 21376 h 21600"/>
                  <a:gd name="connsiteX0-1" fmla="*/ 19781 w 20580"/>
                  <a:gd name="connsiteY0-2" fmla="*/ 21600 h 21600"/>
                  <a:gd name="connsiteX1-3" fmla="*/ 19879 w 20580"/>
                  <a:gd name="connsiteY1-4" fmla="*/ 17107 h 21600"/>
                  <a:gd name="connsiteX2-5" fmla="*/ 15826 w 20580"/>
                  <a:gd name="connsiteY2-6" fmla="*/ 0 h 21600"/>
                  <a:gd name="connsiteX3-7" fmla="*/ 3 w 20580"/>
                  <a:gd name="connsiteY3-8" fmla="*/ 0 h 21600"/>
                  <a:gd name="connsiteX4-9" fmla="*/ 777 w 20580"/>
                  <a:gd name="connsiteY4-10" fmla="*/ 1843 h 21600"/>
                  <a:gd name="connsiteX5-11" fmla="*/ 1362 w 20580"/>
                  <a:gd name="connsiteY5-12" fmla="*/ 16761 h 21600"/>
                  <a:gd name="connsiteX6-13" fmla="*/ 39 w 20580"/>
                  <a:gd name="connsiteY6-14" fmla="*/ 21376 h 21600"/>
                  <a:gd name="connsiteX0-15" fmla="*/ 19781 w 20580"/>
                  <a:gd name="connsiteY0-16" fmla="*/ 22107 h 22107"/>
                  <a:gd name="connsiteX1-17" fmla="*/ 19879 w 20580"/>
                  <a:gd name="connsiteY1-18" fmla="*/ 17614 h 22107"/>
                  <a:gd name="connsiteX2-19" fmla="*/ 16092 w 20580"/>
                  <a:gd name="connsiteY2-20" fmla="*/ 1554 h 22107"/>
                  <a:gd name="connsiteX3-21" fmla="*/ 15826 w 20580"/>
                  <a:gd name="connsiteY3-22" fmla="*/ 507 h 22107"/>
                  <a:gd name="connsiteX4-23" fmla="*/ 3 w 20580"/>
                  <a:gd name="connsiteY4-24" fmla="*/ 507 h 22107"/>
                  <a:gd name="connsiteX5-25" fmla="*/ 777 w 20580"/>
                  <a:gd name="connsiteY5-26" fmla="*/ 2350 h 22107"/>
                  <a:gd name="connsiteX6-27" fmla="*/ 1362 w 20580"/>
                  <a:gd name="connsiteY6-28" fmla="*/ 17268 h 22107"/>
                  <a:gd name="connsiteX7" fmla="*/ 39 w 20580"/>
                  <a:gd name="connsiteY7" fmla="*/ 21883 h 22107"/>
                  <a:gd name="connsiteX0-29" fmla="*/ 19781 w 20580"/>
                  <a:gd name="connsiteY0-30" fmla="*/ 21600 h 21600"/>
                  <a:gd name="connsiteX1-31" fmla="*/ 19879 w 20580"/>
                  <a:gd name="connsiteY1-32" fmla="*/ 17107 h 21600"/>
                  <a:gd name="connsiteX2-33" fmla="*/ 17646 w 20580"/>
                  <a:gd name="connsiteY2-34" fmla="*/ 7130 h 21600"/>
                  <a:gd name="connsiteX3-35" fmla="*/ 16092 w 20580"/>
                  <a:gd name="connsiteY3-36" fmla="*/ 1047 h 21600"/>
                  <a:gd name="connsiteX4-37" fmla="*/ 15826 w 20580"/>
                  <a:gd name="connsiteY4-38" fmla="*/ 0 h 21600"/>
                  <a:gd name="connsiteX5-39" fmla="*/ 3 w 20580"/>
                  <a:gd name="connsiteY5-40" fmla="*/ 0 h 21600"/>
                  <a:gd name="connsiteX6-41" fmla="*/ 777 w 20580"/>
                  <a:gd name="connsiteY6-42" fmla="*/ 1843 h 21600"/>
                  <a:gd name="connsiteX7-43" fmla="*/ 1362 w 20580"/>
                  <a:gd name="connsiteY7-44" fmla="*/ 16761 h 21600"/>
                  <a:gd name="connsiteX8" fmla="*/ 39 w 20580"/>
                  <a:gd name="connsiteY8" fmla="*/ 21376 h 21600"/>
                  <a:gd name="connsiteX0-45" fmla="*/ 19781 w 20655"/>
                  <a:gd name="connsiteY0-46" fmla="*/ 21600 h 21600"/>
                  <a:gd name="connsiteX1-47" fmla="*/ 19879 w 20655"/>
                  <a:gd name="connsiteY1-48" fmla="*/ 17107 h 21600"/>
                  <a:gd name="connsiteX2-49" fmla="*/ 16092 w 20655"/>
                  <a:gd name="connsiteY2-50" fmla="*/ 1047 h 21600"/>
                  <a:gd name="connsiteX3-51" fmla="*/ 15826 w 20655"/>
                  <a:gd name="connsiteY3-52" fmla="*/ 0 h 21600"/>
                  <a:gd name="connsiteX4-53" fmla="*/ 3 w 20655"/>
                  <a:gd name="connsiteY4-54" fmla="*/ 0 h 21600"/>
                  <a:gd name="connsiteX5-55" fmla="*/ 777 w 20655"/>
                  <a:gd name="connsiteY5-56" fmla="*/ 1843 h 21600"/>
                  <a:gd name="connsiteX6-57" fmla="*/ 1362 w 20655"/>
                  <a:gd name="connsiteY6-58" fmla="*/ 16761 h 21600"/>
                  <a:gd name="connsiteX7-59" fmla="*/ 39 w 20655"/>
                  <a:gd name="connsiteY7-60" fmla="*/ 21376 h 21600"/>
                  <a:gd name="connsiteX0-61" fmla="*/ 19781 w 20655"/>
                  <a:gd name="connsiteY0-62" fmla="*/ 21600 h 21600"/>
                  <a:gd name="connsiteX1-63" fmla="*/ 19879 w 20655"/>
                  <a:gd name="connsiteY1-64" fmla="*/ 17107 h 21600"/>
                  <a:gd name="connsiteX2-65" fmla="*/ 17432 w 20655"/>
                  <a:gd name="connsiteY2-66" fmla="*/ 7098 h 21600"/>
                  <a:gd name="connsiteX3-67" fmla="*/ 16092 w 20655"/>
                  <a:gd name="connsiteY3-68" fmla="*/ 1047 h 21600"/>
                  <a:gd name="connsiteX4-69" fmla="*/ 15826 w 20655"/>
                  <a:gd name="connsiteY4-70" fmla="*/ 0 h 21600"/>
                  <a:gd name="connsiteX5-71" fmla="*/ 3 w 20655"/>
                  <a:gd name="connsiteY5-72" fmla="*/ 0 h 21600"/>
                  <a:gd name="connsiteX6-73" fmla="*/ 777 w 20655"/>
                  <a:gd name="connsiteY6-74" fmla="*/ 1843 h 21600"/>
                  <a:gd name="connsiteX7-75" fmla="*/ 1362 w 20655"/>
                  <a:gd name="connsiteY7-76" fmla="*/ 16761 h 21600"/>
                  <a:gd name="connsiteX8-77" fmla="*/ 39 w 20655"/>
                  <a:gd name="connsiteY8-78" fmla="*/ 21376 h 21600"/>
                  <a:gd name="connsiteX0-79" fmla="*/ 19781 w 20655"/>
                  <a:gd name="connsiteY0-80" fmla="*/ 21600 h 21600"/>
                  <a:gd name="connsiteX1-81" fmla="*/ 19879 w 20655"/>
                  <a:gd name="connsiteY1-82" fmla="*/ 17107 h 21600"/>
                  <a:gd name="connsiteX2-83" fmla="*/ 16092 w 20655"/>
                  <a:gd name="connsiteY2-84" fmla="*/ 1047 h 21600"/>
                  <a:gd name="connsiteX3-85" fmla="*/ 15826 w 20655"/>
                  <a:gd name="connsiteY3-86" fmla="*/ 0 h 21600"/>
                  <a:gd name="connsiteX4-87" fmla="*/ 3 w 20655"/>
                  <a:gd name="connsiteY4-88" fmla="*/ 0 h 21600"/>
                  <a:gd name="connsiteX5-89" fmla="*/ 777 w 20655"/>
                  <a:gd name="connsiteY5-90" fmla="*/ 1843 h 21600"/>
                  <a:gd name="connsiteX6-91" fmla="*/ 1362 w 20655"/>
                  <a:gd name="connsiteY6-92" fmla="*/ 16761 h 21600"/>
                  <a:gd name="connsiteX7-93" fmla="*/ 39 w 20655"/>
                  <a:gd name="connsiteY7-94" fmla="*/ 21376 h 216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43" y="connsiteY7-44"/>
                  </a:cxn>
                </a:cxnLst>
                <a:rect l="l" t="t" r="r" b="b"/>
                <a:pathLst>
                  <a:path w="20655" h="21600" extrusionOk="0">
                    <a:moveTo>
                      <a:pt x="19781" y="21600"/>
                    </a:moveTo>
                    <a:cubicBezTo>
                      <a:pt x="21310" y="19799"/>
                      <a:pt x="20494" y="20533"/>
                      <a:pt x="19879" y="17107"/>
                    </a:cubicBezTo>
                    <a:cubicBezTo>
                      <a:pt x="19264" y="13682"/>
                      <a:pt x="16767" y="3898"/>
                      <a:pt x="16092" y="1047"/>
                    </a:cubicBezTo>
                    <a:cubicBezTo>
                      <a:pt x="15789" y="-141"/>
                      <a:pt x="18507" y="174"/>
                      <a:pt x="15826" y="0"/>
                    </a:cubicBezTo>
                    <a:lnTo>
                      <a:pt x="3" y="0"/>
                    </a:lnTo>
                    <a:lnTo>
                      <a:pt x="777" y="1843"/>
                    </a:lnTo>
                    <a:cubicBezTo>
                      <a:pt x="765" y="4727"/>
                      <a:pt x="1073" y="13883"/>
                      <a:pt x="1362" y="16761"/>
                    </a:cubicBezTo>
                    <a:cubicBezTo>
                      <a:pt x="1544" y="18573"/>
                      <a:pt x="-290" y="19629"/>
                      <a:pt x="39" y="21376"/>
                    </a:cubicBezTo>
                  </a:path>
                </a:pathLst>
              </a:custGeom>
              <a:solidFill>
                <a:schemeClr val="accent4"/>
              </a:solidFill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" name="chenying0907 21"/>
              <p:cNvSpPr/>
              <p:nvPr/>
            </p:nvSpPr>
            <p:spPr>
              <a:xfrm>
                <a:off x="12700" y="889000"/>
                <a:ext cx="199716" cy="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274" extrusionOk="0">
                    <a:moveTo>
                      <a:pt x="21600" y="0"/>
                    </a:moveTo>
                    <a:cubicBezTo>
                      <a:pt x="18923" y="21600"/>
                      <a:pt x="5182" y="19974"/>
                      <a:pt x="0" y="11161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" name="chenying0907 22"/>
              <p:cNvSpPr/>
              <p:nvPr/>
            </p:nvSpPr>
            <p:spPr>
              <a:xfrm>
                <a:off x="0" y="-1"/>
                <a:ext cx="169627" cy="156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99" extrusionOk="0">
                    <a:moveTo>
                      <a:pt x="21600" y="21399"/>
                    </a:moveTo>
                    <a:cubicBezTo>
                      <a:pt x="21600" y="14641"/>
                      <a:pt x="20714" y="6540"/>
                      <a:pt x="20597" y="325"/>
                    </a:cubicBezTo>
                    <a:cubicBezTo>
                      <a:pt x="13874" y="-42"/>
                      <a:pt x="6603" y="-201"/>
                      <a:pt x="0" y="411"/>
                    </a:cubicBezTo>
                    <a:cubicBezTo>
                      <a:pt x="771" y="6724"/>
                      <a:pt x="1612" y="13779"/>
                      <a:pt x="1316" y="20126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" name="chenying0907 23"/>
              <p:cNvSpPr/>
              <p:nvPr/>
            </p:nvSpPr>
            <p:spPr>
              <a:xfrm>
                <a:off x="12700" y="889000"/>
                <a:ext cx="200707" cy="234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472" y="7302"/>
                      <a:pt x="6555" y="15634"/>
                      <a:pt x="11604" y="21600"/>
                    </a:cubicBezTo>
                    <a:cubicBezTo>
                      <a:pt x="14587" y="14593"/>
                      <a:pt x="19470" y="7960"/>
                      <a:pt x="21600" y="709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7" name="chenying0907 109"/>
            <p:cNvSpPr/>
            <p:nvPr/>
          </p:nvSpPr>
          <p:spPr>
            <a:xfrm rot="19960150">
              <a:off x="953326" y="1604200"/>
              <a:ext cx="3203818" cy="3051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252" extrusionOk="0">
                  <a:moveTo>
                    <a:pt x="0" y="11486"/>
                  </a:moveTo>
                  <a:cubicBezTo>
                    <a:pt x="6297" y="11810"/>
                    <a:pt x="8452" y="9094"/>
                    <a:pt x="10432" y="6445"/>
                  </a:cubicBezTo>
                  <a:cubicBezTo>
                    <a:pt x="11413" y="5133"/>
                    <a:pt x="12361" y="62"/>
                    <a:pt x="14424" y="1"/>
                  </a:cubicBezTo>
                  <a:cubicBezTo>
                    <a:pt x="15769" y="-39"/>
                    <a:pt x="16223" y="2237"/>
                    <a:pt x="16082" y="3272"/>
                  </a:cubicBezTo>
                  <a:cubicBezTo>
                    <a:pt x="15861" y="4889"/>
                    <a:pt x="14041" y="6135"/>
                    <a:pt x="14194" y="7965"/>
                  </a:cubicBezTo>
                  <a:cubicBezTo>
                    <a:pt x="14390" y="10301"/>
                    <a:pt x="17861" y="9673"/>
                    <a:pt x="19260" y="10227"/>
                  </a:cubicBezTo>
                  <a:cubicBezTo>
                    <a:pt x="19766" y="10428"/>
                    <a:pt x="21231" y="11033"/>
                    <a:pt x="21376" y="11673"/>
                  </a:cubicBezTo>
                  <a:cubicBezTo>
                    <a:pt x="21570" y="12535"/>
                    <a:pt x="20193" y="13225"/>
                    <a:pt x="19575" y="13518"/>
                  </a:cubicBezTo>
                  <a:cubicBezTo>
                    <a:pt x="20100" y="13794"/>
                    <a:pt x="21600" y="14815"/>
                    <a:pt x="21175" y="15661"/>
                  </a:cubicBezTo>
                  <a:cubicBezTo>
                    <a:pt x="20946" y="16116"/>
                    <a:pt x="20069" y="16279"/>
                    <a:pt x="19912" y="16721"/>
                  </a:cubicBezTo>
                  <a:cubicBezTo>
                    <a:pt x="19755" y="17170"/>
                    <a:pt x="20477" y="17215"/>
                    <a:pt x="20793" y="17467"/>
                  </a:cubicBezTo>
                  <a:cubicBezTo>
                    <a:pt x="21207" y="17798"/>
                    <a:pt x="21392" y="18222"/>
                    <a:pt x="21094" y="18674"/>
                  </a:cubicBezTo>
                  <a:cubicBezTo>
                    <a:pt x="20996" y="18822"/>
                    <a:pt x="20711" y="18995"/>
                    <a:pt x="20448" y="19175"/>
                  </a:cubicBezTo>
                  <a:cubicBezTo>
                    <a:pt x="20191" y="19349"/>
                    <a:pt x="19956" y="19529"/>
                    <a:pt x="19937" y="19697"/>
                  </a:cubicBezTo>
                  <a:cubicBezTo>
                    <a:pt x="19902" y="20016"/>
                    <a:pt x="20352" y="20019"/>
                    <a:pt x="20495" y="20232"/>
                  </a:cubicBezTo>
                  <a:cubicBezTo>
                    <a:pt x="21389" y="21561"/>
                    <a:pt x="18668" y="21213"/>
                    <a:pt x="18243" y="21207"/>
                  </a:cubicBezTo>
                  <a:cubicBezTo>
                    <a:pt x="15548" y="21174"/>
                    <a:pt x="12492" y="21415"/>
                    <a:pt x="9278" y="20028"/>
                  </a:cubicBezTo>
                  <a:cubicBezTo>
                    <a:pt x="6757" y="18941"/>
                    <a:pt x="4040" y="19440"/>
                    <a:pt x="1192" y="19163"/>
                  </a:cubicBezTo>
                </a:path>
              </a:pathLst>
            </a:custGeom>
            <a:grpFill/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" name="chenying0907 148"/>
          <p:cNvSpPr/>
          <p:nvPr/>
        </p:nvSpPr>
        <p:spPr>
          <a:xfrm>
            <a:off x="5593298" y="3010620"/>
            <a:ext cx="3988024" cy="18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项目名称：电子商务系统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endParaRPr lang="zh-CN" altLang="en-US" sz="1600" dirty="0">
              <a:latin typeface="DFPShaoNvW5-GB" charset="-122"/>
              <a:ea typeface="DFPShaoNvW5-GB" charset="-122"/>
              <a:cs typeface="DFPShaoNvW5-GB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开发环境：</a:t>
            </a:r>
            <a:r>
              <a:rPr lang="en-US" altLang="zh-CN" sz="1600" dirty="0">
                <a:latin typeface="DFPShaoNvW5-GB" charset="-122"/>
                <a:ea typeface="DFPShaoNvW5-GB" charset="-122"/>
                <a:cs typeface="DFPShaoNvW5-GB" charset="-122"/>
              </a:rPr>
              <a:t>IntelliJ IDEA 2019.3.3 x64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endParaRPr lang="en-US" altLang="zh-CN" sz="1600" dirty="0">
              <a:latin typeface="DFPShaoNvW5-GB" charset="-122"/>
              <a:ea typeface="DFPShaoNvW5-GB" charset="-122"/>
              <a:cs typeface="DFPShaoNvW5-GB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sz="1600" dirty="0" err="1">
                <a:latin typeface="DFPShaoNvW5-GB" charset="-122"/>
                <a:ea typeface="DFPShaoNvW5-GB" charset="-122"/>
                <a:cs typeface="DFPShaoNvW5-GB" charset="-122"/>
              </a:rPr>
              <a:t>关键性技术：css</a:t>
            </a: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，</a:t>
            </a:r>
            <a:r>
              <a:rPr sz="1600" dirty="0">
                <a:latin typeface="DFPShaoNvW5-GB" charset="-122"/>
                <a:ea typeface="DFPShaoNvW5-GB" charset="-122"/>
                <a:cs typeface="DFPShaoNvW5-GB" charset="-122"/>
              </a:rPr>
              <a:t>bookstrap，JavaScript，jQuery，</a:t>
            </a:r>
            <a:r>
              <a:rPr lang="en-US" sz="1600" dirty="0">
                <a:latin typeface="DFPShaoNvW5-GB" charset="-122"/>
                <a:ea typeface="DFPShaoNvW5-GB" charset="-122"/>
                <a:cs typeface="DFPShaoNvW5-GB" charset="-122"/>
              </a:rPr>
              <a:t>mysql,</a:t>
            </a:r>
            <a:r>
              <a:rPr sz="1600" dirty="0">
                <a:latin typeface="DFPShaoNvW5-GB" charset="-122"/>
                <a:ea typeface="DFPShaoNvW5-GB" charset="-122"/>
                <a:cs typeface="DFPShaoNvW5-GB" charset="-122"/>
              </a:rPr>
              <a:t>springboot，git.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593298" y="179534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关于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22222E-6 L -0.00143 -0.095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56358" y="2854845"/>
            <a:ext cx="42306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>
                <a:solidFill>
                  <a:schemeClr val="tx2"/>
                </a:solidFill>
                <a:latin typeface="DFPShaoNvW5-GB" charset="-122"/>
                <a:ea typeface="DFPShaoNvW5-GB" charset="-122"/>
                <a:cs typeface="DFPShaoNvW5-GB" charset="-122"/>
              </a:rPr>
              <a:t>Thank you</a:t>
            </a:r>
            <a:endParaRPr kumimoji="1" lang="zh-CN" altLang="en-US" sz="5400">
              <a:solidFill>
                <a:schemeClr val="tx2"/>
              </a:solidFill>
              <a:latin typeface="DFPShaoNvW5-GB" charset="-122"/>
              <a:ea typeface="DFPShaoNvW5-GB" charset="-122"/>
              <a:cs typeface="DFPShaoNvW5-GB" charset="-122"/>
            </a:endParaRPr>
          </a:p>
        </p:txBody>
      </p:sp>
      <p:grpSp>
        <p:nvGrpSpPr>
          <p:cNvPr id="5" name="Group 24"/>
          <p:cNvGrpSpPr/>
          <p:nvPr/>
        </p:nvGrpSpPr>
        <p:grpSpPr>
          <a:xfrm rot="2186241">
            <a:off x="7834953" y="1807473"/>
            <a:ext cx="595560" cy="3022528"/>
            <a:chOff x="0" y="0"/>
            <a:chExt cx="221332" cy="1123292"/>
          </a:xfrm>
        </p:grpSpPr>
        <p:sp>
          <p:nvSpPr>
            <p:cNvPr id="6" name="Shape 20"/>
            <p:cNvSpPr/>
            <p:nvPr/>
          </p:nvSpPr>
          <p:spPr>
            <a:xfrm>
              <a:off x="12699" y="165100"/>
              <a:ext cx="208634" cy="742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2" h="21600" extrusionOk="0">
                  <a:moveTo>
                    <a:pt x="19779" y="21600"/>
                  </a:moveTo>
                  <a:cubicBezTo>
                    <a:pt x="21308" y="19799"/>
                    <a:pt x="20061" y="18140"/>
                    <a:pt x="19699" y="16279"/>
                  </a:cubicBezTo>
                  <a:cubicBezTo>
                    <a:pt x="18646" y="10853"/>
                    <a:pt x="19061" y="5372"/>
                    <a:pt x="15824" y="0"/>
                  </a:cubicBezTo>
                  <a:lnTo>
                    <a:pt x="1" y="0"/>
                  </a:lnTo>
                  <a:lnTo>
                    <a:pt x="775" y="1843"/>
                  </a:lnTo>
                  <a:cubicBezTo>
                    <a:pt x="763" y="4727"/>
                    <a:pt x="1217" y="13025"/>
                    <a:pt x="1506" y="15903"/>
                  </a:cubicBezTo>
                  <a:cubicBezTo>
                    <a:pt x="1688" y="17715"/>
                    <a:pt x="-292" y="19629"/>
                    <a:pt x="37" y="21376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Shape 21"/>
            <p:cNvSpPr/>
            <p:nvPr/>
          </p:nvSpPr>
          <p:spPr>
            <a:xfrm>
              <a:off x="12700" y="889000"/>
              <a:ext cx="199716" cy="17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274" extrusionOk="0">
                  <a:moveTo>
                    <a:pt x="21600" y="0"/>
                  </a:moveTo>
                  <a:cubicBezTo>
                    <a:pt x="18923" y="21600"/>
                    <a:pt x="5182" y="19974"/>
                    <a:pt x="0" y="11161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Shape 22"/>
            <p:cNvSpPr/>
            <p:nvPr/>
          </p:nvSpPr>
          <p:spPr>
            <a:xfrm>
              <a:off x="0" y="-1"/>
              <a:ext cx="169627" cy="156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9" extrusionOk="0">
                  <a:moveTo>
                    <a:pt x="21600" y="21399"/>
                  </a:moveTo>
                  <a:cubicBezTo>
                    <a:pt x="21600" y="14641"/>
                    <a:pt x="20714" y="6540"/>
                    <a:pt x="20597" y="325"/>
                  </a:cubicBezTo>
                  <a:cubicBezTo>
                    <a:pt x="13874" y="-42"/>
                    <a:pt x="6603" y="-201"/>
                    <a:pt x="0" y="411"/>
                  </a:cubicBezTo>
                  <a:cubicBezTo>
                    <a:pt x="771" y="6724"/>
                    <a:pt x="1612" y="13779"/>
                    <a:pt x="1316" y="20126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" name="Shape 23"/>
            <p:cNvSpPr/>
            <p:nvPr/>
          </p:nvSpPr>
          <p:spPr>
            <a:xfrm>
              <a:off x="12700" y="889000"/>
              <a:ext cx="200707" cy="234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72" y="7302"/>
                    <a:pt x="6555" y="15634"/>
                    <a:pt x="11604" y="21600"/>
                  </a:cubicBezTo>
                  <a:cubicBezTo>
                    <a:pt x="14587" y="14593"/>
                    <a:pt x="19470" y="7960"/>
                    <a:pt x="21600" y="70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894091" y="3788093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>
                <a:solidFill>
                  <a:schemeClr val="tx2"/>
                </a:solidFill>
                <a:latin typeface="DFPShaoNvW5-GB" charset="-122"/>
                <a:ea typeface="DFPShaoNvW5-GB" charset="-122"/>
                <a:cs typeface="DFPShaoNvW5-GB" charset="-122"/>
              </a:rPr>
              <a:t>感谢聆听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003 -0.14699 C -0.30612 -0.1456 -0.3 -0.14352 -0.2961 -0.14259 C -0.26927 -0.13704 -0.29545 -0.14468 -0.25925 -0.13588 C -0.25157 -0.1338 -0.24401 -0.13102 -0.23633 -0.12894 C -0.22878 -0.12709 -0.2211 -0.12616 -0.21354 -0.12454 C -0.20495 -0.12246 -0.19662 -0.11968 -0.18802 -0.11759 C -0.17331 -0.11435 -0.15847 -0.10926 -0.14362 -0.10857 L -0.08516 -0.10648 L -0.00886 -0.10857 C -0.00378 -0.10857 -0.01901 -0.10787 -0.02409 -0.10648 C -0.02709 -0.10556 -0.03008 -0.10371 -0.03295 -0.10185 C -0.03815 -0.09838 -0.04297 -0.09375 -0.04818 -0.09051 C -0.05404 -0.08704 -0.06016 -0.08496 -0.06602 -0.08148 C -0.07865 -0.07408 -0.10768 -0.05116 -0.11563 -0.04537 C -0.12018 -0.04213 -0.125 -0.03935 -0.12956 -0.03634 C -0.13295 -0.03403 -0.1362 -0.03079 -0.13972 -0.0294 C -0.1487 -0.02593 -0.15261 -0.02454 -0.16133 -0.02037 C -0.17839 -0.01227 -0.1625 -0.01968 -0.17787 -0.01134 C -0.17956 -0.01042 -0.18125 -0.00996 -0.18295 -0.00926 C -0.19076 -0.00232 -0.19688 0.00069 -0.17149 0.00208 C -0.14909 0.00347 -0.1267 0.00023 -0.10417 2.22222E-6 L 2.70833E-6 2.22222E-6 " pathEditMode="relative" rAng="0" ptsTypes="AAAAAAAAAAAAAAAAA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5" y="74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7"/>
          <p:cNvGrpSpPr/>
          <p:nvPr/>
        </p:nvGrpSpPr>
        <p:grpSpPr>
          <a:xfrm>
            <a:off x="1738958" y="1442998"/>
            <a:ext cx="3029234" cy="4247053"/>
            <a:chOff x="0" y="0"/>
            <a:chExt cx="1272855" cy="1784573"/>
          </a:xfrm>
        </p:grpSpPr>
        <p:grpSp>
          <p:nvGrpSpPr>
            <p:cNvPr id="5" name="Group 135"/>
            <p:cNvGrpSpPr/>
            <p:nvPr/>
          </p:nvGrpSpPr>
          <p:grpSpPr>
            <a:xfrm>
              <a:off x="-1" y="0"/>
              <a:ext cx="1272857" cy="1567495"/>
              <a:chOff x="0" y="0"/>
              <a:chExt cx="1272855" cy="1567494"/>
            </a:xfrm>
          </p:grpSpPr>
          <p:sp>
            <p:nvSpPr>
              <p:cNvPr id="7" name="chenying0907 132"/>
              <p:cNvSpPr/>
              <p:nvPr/>
            </p:nvSpPr>
            <p:spPr>
              <a:xfrm>
                <a:off x="-1" y="0"/>
                <a:ext cx="1272857" cy="15674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1" h="19790" extrusionOk="0">
                    <a:moveTo>
                      <a:pt x="21431" y="19557"/>
                    </a:moveTo>
                    <a:cubicBezTo>
                      <a:pt x="20636" y="19533"/>
                      <a:pt x="20717" y="2655"/>
                      <a:pt x="21045" y="636"/>
                    </a:cubicBezTo>
                    <a:cubicBezTo>
                      <a:pt x="21023" y="770"/>
                      <a:pt x="703" y="-1712"/>
                      <a:pt x="391" y="2308"/>
                    </a:cubicBezTo>
                    <a:cubicBezTo>
                      <a:pt x="49" y="6703"/>
                      <a:pt x="-169" y="12841"/>
                      <a:pt x="171" y="16907"/>
                    </a:cubicBezTo>
                    <a:cubicBezTo>
                      <a:pt x="401" y="19654"/>
                      <a:pt x="1701" y="19523"/>
                      <a:pt x="5476" y="19671"/>
                    </a:cubicBezTo>
                    <a:cubicBezTo>
                      <a:pt x="10998" y="19888"/>
                      <a:pt x="15793" y="19782"/>
                      <a:pt x="21431" y="19557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" name="chenying0907 133"/>
              <p:cNvSpPr/>
              <p:nvPr/>
            </p:nvSpPr>
            <p:spPr>
              <a:xfrm>
                <a:off x="12700" y="1244600"/>
                <a:ext cx="1226065" cy="108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2988" extrusionOk="0">
                    <a:moveTo>
                      <a:pt x="0" y="12988"/>
                    </a:moveTo>
                    <a:cubicBezTo>
                      <a:pt x="0" y="-8612"/>
                      <a:pt x="15811" y="3525"/>
                      <a:pt x="21600" y="2358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" name="chenying0907 134"/>
              <p:cNvSpPr/>
              <p:nvPr/>
            </p:nvSpPr>
            <p:spPr>
              <a:xfrm>
                <a:off x="165099" y="38100"/>
                <a:ext cx="28820" cy="12109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1184" h="21600" extrusionOk="0">
                    <a:moveTo>
                      <a:pt x="11183" y="0"/>
                    </a:moveTo>
                    <a:cubicBezTo>
                      <a:pt x="11246" y="6836"/>
                      <a:pt x="-10354" y="14463"/>
                      <a:pt x="6320" y="21600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6" name="chenying0907 136"/>
            <p:cNvSpPr/>
            <p:nvPr/>
          </p:nvSpPr>
          <p:spPr>
            <a:xfrm>
              <a:off x="254000" y="1371600"/>
              <a:ext cx="276430" cy="41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4" extrusionOk="0">
                  <a:moveTo>
                    <a:pt x="21600" y="0"/>
                  </a:moveTo>
                  <a:cubicBezTo>
                    <a:pt x="19632" y="6773"/>
                    <a:pt x="21021" y="13465"/>
                    <a:pt x="21310" y="20111"/>
                  </a:cubicBezTo>
                  <a:cubicBezTo>
                    <a:pt x="17996" y="17597"/>
                    <a:pt x="13864" y="16307"/>
                    <a:pt x="11555" y="14030"/>
                  </a:cubicBezTo>
                  <a:cubicBezTo>
                    <a:pt x="7039" y="15998"/>
                    <a:pt x="4377" y="18033"/>
                    <a:pt x="0" y="21254"/>
                  </a:cubicBezTo>
                  <a:cubicBezTo>
                    <a:pt x="1028" y="13703"/>
                    <a:pt x="980" y="4593"/>
                    <a:pt x="398" y="1082"/>
                  </a:cubicBezTo>
                  <a:cubicBezTo>
                    <a:pt x="7015" y="-346"/>
                    <a:pt x="14510" y="658"/>
                    <a:pt x="21600" y="0"/>
                  </a:cubicBezTo>
                  <a:close/>
                </a:path>
              </a:pathLst>
            </a:custGeom>
            <a:solidFill>
              <a:srgbClr val="E7E4E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" name="chenying0907 138"/>
          <p:cNvSpPr/>
          <p:nvPr/>
        </p:nvSpPr>
        <p:spPr>
          <a:xfrm>
            <a:off x="3794213" y="2259053"/>
            <a:ext cx="1387386" cy="1046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71" h="17044" extrusionOk="0">
                <a:moveTo>
                  <a:pt x="20712" y="4368"/>
                </a:moveTo>
                <a:cubicBezTo>
                  <a:pt x="19332" y="-4556"/>
                  <a:pt x="12710" y="2620"/>
                  <a:pt x="9384" y="4695"/>
                </a:cubicBezTo>
                <a:cubicBezTo>
                  <a:pt x="7033" y="548"/>
                  <a:pt x="225" y="-2310"/>
                  <a:pt x="2" y="4874"/>
                </a:cubicBezTo>
                <a:cubicBezTo>
                  <a:pt x="-162" y="10152"/>
                  <a:pt x="9292" y="14380"/>
                  <a:pt x="12560" y="17044"/>
                </a:cubicBezTo>
                <a:cubicBezTo>
                  <a:pt x="15309" y="14383"/>
                  <a:pt x="21438" y="9078"/>
                  <a:pt x="20712" y="4368"/>
                </a:cubicBezTo>
                <a:close/>
              </a:path>
            </a:pathLst>
          </a:custGeom>
          <a:solidFill>
            <a:srgbClr val="FDD67A"/>
          </a:solidFill>
          <a:ln w="38100" cap="flat">
            <a:solidFill>
              <a:srgbClr val="46537A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r"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chenying0907 148"/>
          <p:cNvSpPr/>
          <p:nvPr/>
        </p:nvSpPr>
        <p:spPr>
          <a:xfrm>
            <a:off x="5581045" y="2724159"/>
            <a:ext cx="4267509" cy="1845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altLang="zh-CN" sz="1600" dirty="0">
                <a:sym typeface="Noteworthy Bold"/>
              </a:rPr>
              <a:t>      </a:t>
            </a:r>
            <a:r>
              <a:rPr lang="zh-CN" altLang="en-US" sz="1600" dirty="0">
                <a:sym typeface="Noteworthy Bold"/>
              </a:rPr>
              <a:t>我们的</a:t>
            </a:r>
            <a:r>
              <a:rPr lang="zh-CN" altLang="zh-CN" sz="1600" dirty="0">
                <a:sym typeface="Noteworthy Bold"/>
              </a:rPr>
              <a:t>项目是一款电子商务平台，具备顾客和管理员的信息维护、商品管理、订单管理、支付管理、购物车信息管理等功能。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altLang="zh-CN" sz="1600" dirty="0">
                <a:latin typeface="DFPShaoNvW5-GB" charset="-122"/>
                <a:ea typeface="DFPShaoNvW5-GB" charset="-122"/>
                <a:cs typeface="DFPShaoNvW5-GB" charset="-122"/>
              </a:rPr>
              <a:t>    项目主要由用户管理、商品管理、订单</a:t>
            </a: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和支付</a:t>
            </a:r>
            <a:r>
              <a:rPr lang="en-US" altLang="zh-CN" sz="1600" dirty="0">
                <a:latin typeface="DFPShaoNvW5-GB" charset="-122"/>
                <a:ea typeface="DFPShaoNvW5-GB" charset="-122"/>
                <a:cs typeface="DFPShaoNvW5-GB" charset="-122"/>
              </a:rPr>
              <a:t>管理、购物车管理、系统管理员五个</a:t>
            </a: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功能块</a:t>
            </a:r>
            <a:r>
              <a:rPr lang="en-US" altLang="zh-CN" sz="1600" dirty="0">
                <a:latin typeface="DFPShaoNvW5-GB" charset="-122"/>
                <a:ea typeface="DFPShaoNvW5-GB" charset="-122"/>
                <a:cs typeface="DFPShaoNvW5-GB" charset="-122"/>
              </a:rPr>
              <a:t>组成</a:t>
            </a: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361952" y="167427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简介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0" grpId="0" bldLvl="0" animBg="1"/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0" grpId="0" bldLvl="0" animBg="1"/>
          <p:bldP spid="11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nying0907 109"/>
          <p:cNvSpPr/>
          <p:nvPr/>
        </p:nvSpPr>
        <p:spPr>
          <a:xfrm>
            <a:off x="6436426" y="1882406"/>
            <a:ext cx="873670" cy="83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4" h="21252" extrusionOk="0">
                <a:moveTo>
                  <a:pt x="0" y="11486"/>
                </a:moveTo>
                <a:cubicBezTo>
                  <a:pt x="6297" y="11810"/>
                  <a:pt x="8452" y="9094"/>
                  <a:pt x="10432" y="6445"/>
                </a:cubicBezTo>
                <a:cubicBezTo>
                  <a:pt x="11413" y="5133"/>
                  <a:pt x="12361" y="62"/>
                  <a:pt x="14424" y="1"/>
                </a:cubicBezTo>
                <a:cubicBezTo>
                  <a:pt x="15769" y="-39"/>
                  <a:pt x="16223" y="2237"/>
                  <a:pt x="16082" y="3272"/>
                </a:cubicBezTo>
                <a:cubicBezTo>
                  <a:pt x="15861" y="4889"/>
                  <a:pt x="14041" y="6135"/>
                  <a:pt x="14194" y="7965"/>
                </a:cubicBezTo>
                <a:cubicBezTo>
                  <a:pt x="14390" y="10301"/>
                  <a:pt x="17861" y="9673"/>
                  <a:pt x="19260" y="10227"/>
                </a:cubicBezTo>
                <a:cubicBezTo>
                  <a:pt x="19766" y="10428"/>
                  <a:pt x="21231" y="11033"/>
                  <a:pt x="21376" y="11673"/>
                </a:cubicBezTo>
                <a:cubicBezTo>
                  <a:pt x="21570" y="12535"/>
                  <a:pt x="20193" y="13225"/>
                  <a:pt x="19575" y="13518"/>
                </a:cubicBezTo>
                <a:cubicBezTo>
                  <a:pt x="20100" y="13794"/>
                  <a:pt x="21600" y="14815"/>
                  <a:pt x="21175" y="15661"/>
                </a:cubicBezTo>
                <a:cubicBezTo>
                  <a:pt x="20946" y="16116"/>
                  <a:pt x="20069" y="16279"/>
                  <a:pt x="19912" y="16721"/>
                </a:cubicBezTo>
                <a:cubicBezTo>
                  <a:pt x="19755" y="17170"/>
                  <a:pt x="20477" y="17215"/>
                  <a:pt x="20793" y="17467"/>
                </a:cubicBezTo>
                <a:cubicBezTo>
                  <a:pt x="21207" y="17798"/>
                  <a:pt x="21392" y="18222"/>
                  <a:pt x="21094" y="18674"/>
                </a:cubicBezTo>
                <a:cubicBezTo>
                  <a:pt x="20996" y="18822"/>
                  <a:pt x="20711" y="18995"/>
                  <a:pt x="20448" y="19175"/>
                </a:cubicBezTo>
                <a:cubicBezTo>
                  <a:pt x="20191" y="19349"/>
                  <a:pt x="19956" y="19529"/>
                  <a:pt x="19937" y="19697"/>
                </a:cubicBezTo>
                <a:cubicBezTo>
                  <a:pt x="19902" y="20016"/>
                  <a:pt x="20352" y="20019"/>
                  <a:pt x="20495" y="20232"/>
                </a:cubicBezTo>
                <a:cubicBezTo>
                  <a:pt x="21389" y="21561"/>
                  <a:pt x="18668" y="21213"/>
                  <a:pt x="18243" y="21207"/>
                </a:cubicBezTo>
                <a:cubicBezTo>
                  <a:pt x="15548" y="21174"/>
                  <a:pt x="12492" y="21415"/>
                  <a:pt x="9278" y="20028"/>
                </a:cubicBezTo>
                <a:cubicBezTo>
                  <a:pt x="6757" y="18941"/>
                  <a:pt x="4040" y="19440"/>
                  <a:pt x="1192" y="19163"/>
                </a:cubicBezTo>
              </a:path>
            </a:pathLst>
          </a:custGeom>
          <a:ln w="38100">
            <a:solidFill>
              <a:srgbClr val="46537A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" name="chenying0907 148"/>
          <p:cNvSpPr/>
          <p:nvPr/>
        </p:nvSpPr>
        <p:spPr>
          <a:xfrm>
            <a:off x="7648565" y="2282700"/>
            <a:ext cx="4410932" cy="370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用户可以进行重置密码、登录、注册等操作。</a:t>
            </a:r>
          </a:p>
        </p:txBody>
      </p:sp>
      <p:sp>
        <p:nvSpPr>
          <p:cNvPr id="5" name="chenying0907 109"/>
          <p:cNvSpPr/>
          <p:nvPr/>
        </p:nvSpPr>
        <p:spPr>
          <a:xfrm>
            <a:off x="6436426" y="3234214"/>
            <a:ext cx="873670" cy="83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4" h="21252" extrusionOk="0">
                <a:moveTo>
                  <a:pt x="0" y="11486"/>
                </a:moveTo>
                <a:cubicBezTo>
                  <a:pt x="6297" y="11810"/>
                  <a:pt x="8452" y="9094"/>
                  <a:pt x="10432" y="6445"/>
                </a:cubicBezTo>
                <a:cubicBezTo>
                  <a:pt x="11413" y="5133"/>
                  <a:pt x="12361" y="62"/>
                  <a:pt x="14424" y="1"/>
                </a:cubicBezTo>
                <a:cubicBezTo>
                  <a:pt x="15769" y="-39"/>
                  <a:pt x="16223" y="2237"/>
                  <a:pt x="16082" y="3272"/>
                </a:cubicBezTo>
                <a:cubicBezTo>
                  <a:pt x="15861" y="4889"/>
                  <a:pt x="14041" y="6135"/>
                  <a:pt x="14194" y="7965"/>
                </a:cubicBezTo>
                <a:cubicBezTo>
                  <a:pt x="14390" y="10301"/>
                  <a:pt x="17861" y="9673"/>
                  <a:pt x="19260" y="10227"/>
                </a:cubicBezTo>
                <a:cubicBezTo>
                  <a:pt x="19766" y="10428"/>
                  <a:pt x="21231" y="11033"/>
                  <a:pt x="21376" y="11673"/>
                </a:cubicBezTo>
                <a:cubicBezTo>
                  <a:pt x="21570" y="12535"/>
                  <a:pt x="20193" y="13225"/>
                  <a:pt x="19575" y="13518"/>
                </a:cubicBezTo>
                <a:cubicBezTo>
                  <a:pt x="20100" y="13794"/>
                  <a:pt x="21600" y="14815"/>
                  <a:pt x="21175" y="15661"/>
                </a:cubicBezTo>
                <a:cubicBezTo>
                  <a:pt x="20946" y="16116"/>
                  <a:pt x="20069" y="16279"/>
                  <a:pt x="19912" y="16721"/>
                </a:cubicBezTo>
                <a:cubicBezTo>
                  <a:pt x="19755" y="17170"/>
                  <a:pt x="20477" y="17215"/>
                  <a:pt x="20793" y="17467"/>
                </a:cubicBezTo>
                <a:cubicBezTo>
                  <a:pt x="21207" y="17798"/>
                  <a:pt x="21392" y="18222"/>
                  <a:pt x="21094" y="18674"/>
                </a:cubicBezTo>
                <a:cubicBezTo>
                  <a:pt x="20996" y="18822"/>
                  <a:pt x="20711" y="18995"/>
                  <a:pt x="20448" y="19175"/>
                </a:cubicBezTo>
                <a:cubicBezTo>
                  <a:pt x="20191" y="19349"/>
                  <a:pt x="19956" y="19529"/>
                  <a:pt x="19937" y="19697"/>
                </a:cubicBezTo>
                <a:cubicBezTo>
                  <a:pt x="19902" y="20016"/>
                  <a:pt x="20352" y="20019"/>
                  <a:pt x="20495" y="20232"/>
                </a:cubicBezTo>
                <a:cubicBezTo>
                  <a:pt x="21389" y="21561"/>
                  <a:pt x="18668" y="21213"/>
                  <a:pt x="18243" y="21207"/>
                </a:cubicBezTo>
                <a:cubicBezTo>
                  <a:pt x="15548" y="21174"/>
                  <a:pt x="12492" y="21415"/>
                  <a:pt x="9278" y="20028"/>
                </a:cubicBezTo>
                <a:cubicBezTo>
                  <a:pt x="6757" y="18941"/>
                  <a:pt x="4040" y="19440"/>
                  <a:pt x="1192" y="19163"/>
                </a:cubicBezTo>
              </a:path>
            </a:pathLst>
          </a:custGeom>
          <a:ln w="38100">
            <a:solidFill>
              <a:srgbClr val="46537A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" name="chenying0907 148"/>
          <p:cNvSpPr/>
          <p:nvPr/>
        </p:nvSpPr>
        <p:spPr>
          <a:xfrm>
            <a:off x="7648565" y="3486871"/>
            <a:ext cx="4410932" cy="666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用户可以查看个人信息，并在查看页面修改个人信息，对收货地址进行管理等操作。</a:t>
            </a:r>
          </a:p>
        </p:txBody>
      </p:sp>
      <p:sp>
        <p:nvSpPr>
          <p:cNvPr id="7" name="chenying0907 109"/>
          <p:cNvSpPr/>
          <p:nvPr/>
        </p:nvSpPr>
        <p:spPr>
          <a:xfrm>
            <a:off x="6436426" y="4575227"/>
            <a:ext cx="873670" cy="83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4" h="21252" extrusionOk="0">
                <a:moveTo>
                  <a:pt x="0" y="11486"/>
                </a:moveTo>
                <a:cubicBezTo>
                  <a:pt x="6297" y="11810"/>
                  <a:pt x="8452" y="9094"/>
                  <a:pt x="10432" y="6445"/>
                </a:cubicBezTo>
                <a:cubicBezTo>
                  <a:pt x="11413" y="5133"/>
                  <a:pt x="12361" y="62"/>
                  <a:pt x="14424" y="1"/>
                </a:cubicBezTo>
                <a:cubicBezTo>
                  <a:pt x="15769" y="-39"/>
                  <a:pt x="16223" y="2237"/>
                  <a:pt x="16082" y="3272"/>
                </a:cubicBezTo>
                <a:cubicBezTo>
                  <a:pt x="15861" y="4889"/>
                  <a:pt x="14041" y="6135"/>
                  <a:pt x="14194" y="7965"/>
                </a:cubicBezTo>
                <a:cubicBezTo>
                  <a:pt x="14390" y="10301"/>
                  <a:pt x="17861" y="9673"/>
                  <a:pt x="19260" y="10227"/>
                </a:cubicBezTo>
                <a:cubicBezTo>
                  <a:pt x="19766" y="10428"/>
                  <a:pt x="21231" y="11033"/>
                  <a:pt x="21376" y="11673"/>
                </a:cubicBezTo>
                <a:cubicBezTo>
                  <a:pt x="21570" y="12535"/>
                  <a:pt x="20193" y="13225"/>
                  <a:pt x="19575" y="13518"/>
                </a:cubicBezTo>
                <a:cubicBezTo>
                  <a:pt x="20100" y="13794"/>
                  <a:pt x="21600" y="14815"/>
                  <a:pt x="21175" y="15661"/>
                </a:cubicBezTo>
                <a:cubicBezTo>
                  <a:pt x="20946" y="16116"/>
                  <a:pt x="20069" y="16279"/>
                  <a:pt x="19912" y="16721"/>
                </a:cubicBezTo>
                <a:cubicBezTo>
                  <a:pt x="19755" y="17170"/>
                  <a:pt x="20477" y="17215"/>
                  <a:pt x="20793" y="17467"/>
                </a:cubicBezTo>
                <a:cubicBezTo>
                  <a:pt x="21207" y="17798"/>
                  <a:pt x="21392" y="18222"/>
                  <a:pt x="21094" y="18674"/>
                </a:cubicBezTo>
                <a:cubicBezTo>
                  <a:pt x="20996" y="18822"/>
                  <a:pt x="20711" y="18995"/>
                  <a:pt x="20448" y="19175"/>
                </a:cubicBezTo>
                <a:cubicBezTo>
                  <a:pt x="20191" y="19349"/>
                  <a:pt x="19956" y="19529"/>
                  <a:pt x="19937" y="19697"/>
                </a:cubicBezTo>
                <a:cubicBezTo>
                  <a:pt x="19902" y="20016"/>
                  <a:pt x="20352" y="20019"/>
                  <a:pt x="20495" y="20232"/>
                </a:cubicBezTo>
                <a:cubicBezTo>
                  <a:pt x="21389" y="21561"/>
                  <a:pt x="18668" y="21213"/>
                  <a:pt x="18243" y="21207"/>
                </a:cubicBezTo>
                <a:cubicBezTo>
                  <a:pt x="15548" y="21174"/>
                  <a:pt x="12492" y="21415"/>
                  <a:pt x="9278" y="20028"/>
                </a:cubicBezTo>
                <a:cubicBezTo>
                  <a:pt x="6757" y="18941"/>
                  <a:pt x="4040" y="19440"/>
                  <a:pt x="1192" y="19163"/>
                </a:cubicBezTo>
              </a:path>
            </a:pathLst>
          </a:custGeom>
          <a:ln w="38100">
            <a:solidFill>
              <a:srgbClr val="46537A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" name="chenying0907 148"/>
          <p:cNvSpPr/>
          <p:nvPr/>
        </p:nvSpPr>
        <p:spPr>
          <a:xfrm>
            <a:off x="7648565" y="4838679"/>
            <a:ext cx="4410932" cy="666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sz="1600" dirty="0">
                <a:latin typeface="DFPShaoNvW5-GB" charset="-122"/>
                <a:ea typeface="DFPShaoNvW5-GB" charset="-122"/>
                <a:cs typeface="DFPShaoNvW5-GB" charset="-122"/>
              </a:rPr>
              <a:t>用户可以浏览商品，对商品进行排序，查看商品详情，并将心仪商品加入购物车。</a:t>
            </a:r>
          </a:p>
        </p:txBody>
      </p:sp>
      <p:grpSp>
        <p:nvGrpSpPr>
          <p:cNvPr id="15" name="Group 44"/>
          <p:cNvGrpSpPr/>
          <p:nvPr/>
        </p:nvGrpSpPr>
        <p:grpSpPr>
          <a:xfrm>
            <a:off x="2930360" y="2100886"/>
            <a:ext cx="807367" cy="906808"/>
            <a:chOff x="0" y="0"/>
            <a:chExt cx="807366" cy="906807"/>
          </a:xfrm>
        </p:grpSpPr>
        <p:sp>
          <p:nvSpPr>
            <p:cNvPr id="16" name="chenying0907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chenying0907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48" name="组 47"/>
          <p:cNvGrpSpPr/>
          <p:nvPr/>
        </p:nvGrpSpPr>
        <p:grpSpPr>
          <a:xfrm>
            <a:off x="790666" y="1415439"/>
            <a:ext cx="4761048" cy="5093556"/>
            <a:chOff x="829100" y="2206816"/>
            <a:chExt cx="4556482" cy="4874704"/>
          </a:xfrm>
        </p:grpSpPr>
        <p:grpSp>
          <p:nvGrpSpPr>
            <p:cNvPr id="23" name="Group 32"/>
            <p:cNvGrpSpPr/>
            <p:nvPr/>
          </p:nvGrpSpPr>
          <p:grpSpPr>
            <a:xfrm rot="20904357">
              <a:off x="829100" y="2206816"/>
              <a:ext cx="4556482" cy="4874704"/>
              <a:chOff x="88900" y="0"/>
              <a:chExt cx="2639505" cy="2823847"/>
            </a:xfrm>
          </p:grpSpPr>
          <p:sp>
            <p:nvSpPr>
              <p:cNvPr id="24" name="chenying0907 29"/>
              <p:cNvSpPr/>
              <p:nvPr/>
            </p:nvSpPr>
            <p:spPr>
              <a:xfrm>
                <a:off x="355600" y="0"/>
                <a:ext cx="2372805" cy="2607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178" y="0"/>
                    </a:moveTo>
                    <a:cubicBezTo>
                      <a:pt x="15283" y="360"/>
                      <a:pt x="1413" y="2588"/>
                      <a:pt x="0" y="2538"/>
                    </a:cubicBezTo>
                    <a:cubicBezTo>
                      <a:pt x="1189" y="8871"/>
                      <a:pt x="2988" y="15292"/>
                      <a:pt x="4463" y="21600"/>
                    </a:cubicBezTo>
                    <a:cubicBezTo>
                      <a:pt x="10160" y="21478"/>
                      <a:pt x="15941" y="19429"/>
                      <a:pt x="21600" y="18751"/>
                    </a:cubicBezTo>
                    <a:cubicBezTo>
                      <a:pt x="21453" y="15310"/>
                      <a:pt x="18621" y="11919"/>
                      <a:pt x="17450" y="8748"/>
                    </a:cubicBezTo>
                    <a:cubicBezTo>
                      <a:pt x="16397" y="5895"/>
                      <a:pt x="16019" y="2887"/>
                      <a:pt x="15178" y="0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" name="chenying0907 30"/>
              <p:cNvSpPr/>
              <p:nvPr/>
            </p:nvSpPr>
            <p:spPr>
              <a:xfrm>
                <a:off x="88900" y="508000"/>
                <a:ext cx="2533719" cy="23158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05" y="0"/>
                    </a:moveTo>
                    <a:lnTo>
                      <a:pt x="0" y="702"/>
                    </a:lnTo>
                    <a:cubicBezTo>
                      <a:pt x="1804" y="5235"/>
                      <a:pt x="3615" y="14498"/>
                      <a:pt x="4997" y="21600"/>
                    </a:cubicBezTo>
                    <a:cubicBezTo>
                      <a:pt x="10332" y="21463"/>
                      <a:pt x="16300" y="19156"/>
                      <a:pt x="21600" y="18393"/>
                    </a:cubicBezTo>
                    <a:lnTo>
                      <a:pt x="20804" y="16702"/>
                    </a:lnTo>
                  </a:path>
                </a:pathLst>
              </a:custGeom>
              <a:noFill/>
              <a:ln w="38100" cap="flat">
                <a:solidFill>
                  <a:srgbClr val="46537A">
                    <a:alpha val="49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42" name="任意形状 41"/>
            <p:cNvSpPr/>
            <p:nvPr/>
          </p:nvSpPr>
          <p:spPr>
            <a:xfrm>
              <a:off x="1723292" y="3446585"/>
              <a:ext cx="949570" cy="299210"/>
            </a:xfrm>
            <a:custGeom>
              <a:avLst/>
              <a:gdLst>
                <a:gd name="connsiteX0" fmla="*/ 0 w 949570"/>
                <a:gd name="connsiteY0" fmla="*/ 281353 h 299210"/>
                <a:gd name="connsiteX1" fmla="*/ 70339 w 949570"/>
                <a:gd name="connsiteY1" fmla="*/ 298938 h 299210"/>
                <a:gd name="connsiteX2" fmla="*/ 228600 w 949570"/>
                <a:gd name="connsiteY2" fmla="*/ 246184 h 299210"/>
                <a:gd name="connsiteX3" fmla="*/ 509954 w 949570"/>
                <a:gd name="connsiteY3" fmla="*/ 193430 h 299210"/>
                <a:gd name="connsiteX4" fmla="*/ 703385 w 949570"/>
                <a:gd name="connsiteY4" fmla="*/ 123092 h 299210"/>
                <a:gd name="connsiteX5" fmla="*/ 773723 w 949570"/>
                <a:gd name="connsiteY5" fmla="*/ 87923 h 299210"/>
                <a:gd name="connsiteX6" fmla="*/ 879231 w 949570"/>
                <a:gd name="connsiteY6" fmla="*/ 52753 h 299210"/>
                <a:gd name="connsiteX7" fmla="*/ 931985 w 949570"/>
                <a:gd name="connsiteY7" fmla="*/ 35169 h 299210"/>
                <a:gd name="connsiteX8" fmla="*/ 949570 w 949570"/>
                <a:gd name="connsiteY8" fmla="*/ 0 h 29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70" h="299210">
                  <a:moveTo>
                    <a:pt x="0" y="281353"/>
                  </a:moveTo>
                  <a:cubicBezTo>
                    <a:pt x="23446" y="287215"/>
                    <a:pt x="46291" y="301343"/>
                    <a:pt x="70339" y="298938"/>
                  </a:cubicBezTo>
                  <a:cubicBezTo>
                    <a:pt x="202234" y="285749"/>
                    <a:pt x="136276" y="261571"/>
                    <a:pt x="228600" y="246184"/>
                  </a:cubicBezTo>
                  <a:cubicBezTo>
                    <a:pt x="309104" y="232767"/>
                    <a:pt x="422748" y="219592"/>
                    <a:pt x="509954" y="193430"/>
                  </a:cubicBezTo>
                  <a:cubicBezTo>
                    <a:pt x="569940" y="175434"/>
                    <a:pt x="645300" y="148908"/>
                    <a:pt x="703385" y="123092"/>
                  </a:cubicBezTo>
                  <a:cubicBezTo>
                    <a:pt x="727339" y="112446"/>
                    <a:pt x="749384" y="97658"/>
                    <a:pt x="773723" y="87923"/>
                  </a:cubicBezTo>
                  <a:cubicBezTo>
                    <a:pt x="808143" y="74155"/>
                    <a:pt x="844062" y="64476"/>
                    <a:pt x="879231" y="52753"/>
                  </a:cubicBezTo>
                  <a:cubicBezTo>
                    <a:pt x="896816" y="46891"/>
                    <a:pt x="923695" y="51748"/>
                    <a:pt x="931985" y="35169"/>
                  </a:cubicBezTo>
                  <a:lnTo>
                    <a:pt x="949570" y="0"/>
                  </a:ln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/>
              <a:endParaRPr lang="zh-CN" altLang="en-US"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3" name="任意形状 42"/>
            <p:cNvSpPr/>
            <p:nvPr/>
          </p:nvSpPr>
          <p:spPr>
            <a:xfrm>
              <a:off x="1969477" y="4149969"/>
              <a:ext cx="351692" cy="123093"/>
            </a:xfrm>
            <a:custGeom>
              <a:avLst/>
              <a:gdLst>
                <a:gd name="connsiteX0" fmla="*/ 0 w 351692"/>
                <a:gd name="connsiteY0" fmla="*/ 123093 h 123093"/>
                <a:gd name="connsiteX1" fmla="*/ 140677 w 351692"/>
                <a:gd name="connsiteY1" fmla="*/ 87923 h 123093"/>
                <a:gd name="connsiteX2" fmla="*/ 193431 w 351692"/>
                <a:gd name="connsiteY2" fmla="*/ 70339 h 123093"/>
                <a:gd name="connsiteX3" fmla="*/ 281354 w 351692"/>
                <a:gd name="connsiteY3" fmla="*/ 52754 h 123093"/>
                <a:gd name="connsiteX4" fmla="*/ 351692 w 351692"/>
                <a:gd name="connsiteY4" fmla="*/ 0 h 12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692" h="123093">
                  <a:moveTo>
                    <a:pt x="0" y="123093"/>
                  </a:moveTo>
                  <a:cubicBezTo>
                    <a:pt x="46892" y="111370"/>
                    <a:pt x="94822" y="103208"/>
                    <a:pt x="140677" y="87923"/>
                  </a:cubicBezTo>
                  <a:cubicBezTo>
                    <a:pt x="158262" y="82062"/>
                    <a:pt x="175449" y="74835"/>
                    <a:pt x="193431" y="70339"/>
                  </a:cubicBezTo>
                  <a:cubicBezTo>
                    <a:pt x="222427" y="63090"/>
                    <a:pt x="252046" y="58616"/>
                    <a:pt x="281354" y="52754"/>
                  </a:cubicBezTo>
                  <a:cubicBezTo>
                    <a:pt x="341005" y="12987"/>
                    <a:pt x="319164" y="32529"/>
                    <a:pt x="351692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/>
              <a:endParaRPr lang="zh-CN" altLang="en-US"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4" name="任意形状 43"/>
            <p:cNvSpPr/>
            <p:nvPr/>
          </p:nvSpPr>
          <p:spPr>
            <a:xfrm>
              <a:off x="2514600" y="4026314"/>
              <a:ext cx="404446" cy="141240"/>
            </a:xfrm>
            <a:custGeom>
              <a:avLst/>
              <a:gdLst>
                <a:gd name="connsiteX0" fmla="*/ 0 w 404446"/>
                <a:gd name="connsiteY0" fmla="*/ 141240 h 141240"/>
                <a:gd name="connsiteX1" fmla="*/ 87923 w 404446"/>
                <a:gd name="connsiteY1" fmla="*/ 88486 h 141240"/>
                <a:gd name="connsiteX2" fmla="*/ 158262 w 404446"/>
                <a:gd name="connsiteY2" fmla="*/ 70901 h 141240"/>
                <a:gd name="connsiteX3" fmla="*/ 211015 w 404446"/>
                <a:gd name="connsiteY3" fmla="*/ 53317 h 141240"/>
                <a:gd name="connsiteX4" fmla="*/ 281354 w 404446"/>
                <a:gd name="connsiteY4" fmla="*/ 35732 h 141240"/>
                <a:gd name="connsiteX5" fmla="*/ 404446 w 404446"/>
                <a:gd name="connsiteY5" fmla="*/ 563 h 141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446" h="141240">
                  <a:moveTo>
                    <a:pt x="0" y="141240"/>
                  </a:moveTo>
                  <a:cubicBezTo>
                    <a:pt x="29308" y="123655"/>
                    <a:pt x="56690" y="102367"/>
                    <a:pt x="87923" y="88486"/>
                  </a:cubicBezTo>
                  <a:cubicBezTo>
                    <a:pt x="110008" y="78670"/>
                    <a:pt x="135024" y="77540"/>
                    <a:pt x="158262" y="70901"/>
                  </a:cubicBezTo>
                  <a:cubicBezTo>
                    <a:pt x="176084" y="65809"/>
                    <a:pt x="193193" y="58409"/>
                    <a:pt x="211015" y="53317"/>
                  </a:cubicBezTo>
                  <a:cubicBezTo>
                    <a:pt x="234253" y="46678"/>
                    <a:pt x="258725" y="44218"/>
                    <a:pt x="281354" y="35732"/>
                  </a:cubicBezTo>
                  <a:cubicBezTo>
                    <a:pt x="396109" y="-7301"/>
                    <a:pt x="306234" y="563"/>
                    <a:pt x="404446" y="563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/>
              <a:endParaRPr lang="zh-CN" altLang="en-US"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5" name="任意形状 44"/>
            <p:cNvSpPr/>
            <p:nvPr/>
          </p:nvSpPr>
          <p:spPr>
            <a:xfrm>
              <a:off x="3112477" y="3621846"/>
              <a:ext cx="844061" cy="369862"/>
            </a:xfrm>
            <a:custGeom>
              <a:avLst/>
              <a:gdLst>
                <a:gd name="connsiteX0" fmla="*/ 0 w 844061"/>
                <a:gd name="connsiteY0" fmla="*/ 369862 h 369862"/>
                <a:gd name="connsiteX1" fmla="*/ 158261 w 844061"/>
                <a:gd name="connsiteY1" fmla="*/ 317108 h 369862"/>
                <a:gd name="connsiteX2" fmla="*/ 298938 w 844061"/>
                <a:gd name="connsiteY2" fmla="*/ 264354 h 369862"/>
                <a:gd name="connsiteX3" fmla="*/ 369277 w 844061"/>
                <a:gd name="connsiteY3" fmla="*/ 211600 h 369862"/>
                <a:gd name="connsiteX4" fmla="*/ 474785 w 844061"/>
                <a:gd name="connsiteY4" fmla="*/ 176431 h 369862"/>
                <a:gd name="connsiteX5" fmla="*/ 597877 w 844061"/>
                <a:gd name="connsiteY5" fmla="*/ 106092 h 369862"/>
                <a:gd name="connsiteX6" fmla="*/ 703385 w 844061"/>
                <a:gd name="connsiteY6" fmla="*/ 53339 h 369862"/>
                <a:gd name="connsiteX7" fmla="*/ 738554 w 844061"/>
                <a:gd name="connsiteY7" fmla="*/ 18169 h 369862"/>
                <a:gd name="connsiteX8" fmla="*/ 844061 w 844061"/>
                <a:gd name="connsiteY8" fmla="*/ 585 h 36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4061" h="369862">
                  <a:moveTo>
                    <a:pt x="0" y="369862"/>
                  </a:moveTo>
                  <a:cubicBezTo>
                    <a:pt x="148214" y="340219"/>
                    <a:pt x="30856" y="371710"/>
                    <a:pt x="158261" y="317108"/>
                  </a:cubicBezTo>
                  <a:cubicBezTo>
                    <a:pt x="227354" y="287496"/>
                    <a:pt x="216975" y="309889"/>
                    <a:pt x="298938" y="264354"/>
                  </a:cubicBezTo>
                  <a:cubicBezTo>
                    <a:pt x="324558" y="250121"/>
                    <a:pt x="343063" y="224707"/>
                    <a:pt x="369277" y="211600"/>
                  </a:cubicBezTo>
                  <a:cubicBezTo>
                    <a:pt x="402435" y="195021"/>
                    <a:pt x="474785" y="176431"/>
                    <a:pt x="474785" y="176431"/>
                  </a:cubicBezTo>
                  <a:cubicBezTo>
                    <a:pt x="644861" y="48873"/>
                    <a:pt x="463618" y="173222"/>
                    <a:pt x="597877" y="106092"/>
                  </a:cubicBezTo>
                  <a:cubicBezTo>
                    <a:pt x="734223" y="37919"/>
                    <a:pt x="570793" y="97535"/>
                    <a:pt x="703385" y="53339"/>
                  </a:cubicBezTo>
                  <a:cubicBezTo>
                    <a:pt x="715108" y="41616"/>
                    <a:pt x="724338" y="26699"/>
                    <a:pt x="738554" y="18169"/>
                  </a:cubicBezTo>
                  <a:cubicBezTo>
                    <a:pt x="777128" y="-4975"/>
                    <a:pt x="802050" y="585"/>
                    <a:pt x="844061" y="585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/>
              <a:endParaRPr lang="zh-CN" altLang="en-US"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6" name="任意形状 45"/>
            <p:cNvSpPr/>
            <p:nvPr/>
          </p:nvSpPr>
          <p:spPr>
            <a:xfrm>
              <a:off x="2233246" y="4149969"/>
              <a:ext cx="2039816" cy="756139"/>
            </a:xfrm>
            <a:custGeom>
              <a:avLst/>
              <a:gdLst>
                <a:gd name="connsiteX0" fmla="*/ 0 w 2039816"/>
                <a:gd name="connsiteY0" fmla="*/ 756139 h 756139"/>
                <a:gd name="connsiteX1" fmla="*/ 105508 w 2039816"/>
                <a:gd name="connsiteY1" fmla="*/ 738554 h 756139"/>
                <a:gd name="connsiteX2" fmla="*/ 158262 w 2039816"/>
                <a:gd name="connsiteY2" fmla="*/ 703385 h 756139"/>
                <a:gd name="connsiteX3" fmla="*/ 281354 w 2039816"/>
                <a:gd name="connsiteY3" fmla="*/ 650631 h 756139"/>
                <a:gd name="connsiteX4" fmla="*/ 386862 w 2039816"/>
                <a:gd name="connsiteY4" fmla="*/ 615462 h 756139"/>
                <a:gd name="connsiteX5" fmla="*/ 527539 w 2039816"/>
                <a:gd name="connsiteY5" fmla="*/ 562708 h 756139"/>
                <a:gd name="connsiteX6" fmla="*/ 650631 w 2039816"/>
                <a:gd name="connsiteY6" fmla="*/ 527539 h 756139"/>
                <a:gd name="connsiteX7" fmla="*/ 720969 w 2039816"/>
                <a:gd name="connsiteY7" fmla="*/ 492369 h 756139"/>
                <a:gd name="connsiteX8" fmla="*/ 773723 w 2039816"/>
                <a:gd name="connsiteY8" fmla="*/ 474785 h 756139"/>
                <a:gd name="connsiteX9" fmla="*/ 861646 w 2039816"/>
                <a:gd name="connsiteY9" fmla="*/ 439616 h 756139"/>
                <a:gd name="connsiteX10" fmla="*/ 1019908 w 2039816"/>
                <a:gd name="connsiteY10" fmla="*/ 369277 h 756139"/>
                <a:gd name="connsiteX11" fmla="*/ 1160585 w 2039816"/>
                <a:gd name="connsiteY11" fmla="*/ 334108 h 756139"/>
                <a:gd name="connsiteX12" fmla="*/ 1248508 w 2039816"/>
                <a:gd name="connsiteY12" fmla="*/ 298939 h 756139"/>
                <a:gd name="connsiteX13" fmla="*/ 1301262 w 2039816"/>
                <a:gd name="connsiteY13" fmla="*/ 281354 h 756139"/>
                <a:gd name="connsiteX14" fmla="*/ 1371600 w 2039816"/>
                <a:gd name="connsiteY14" fmla="*/ 228600 h 756139"/>
                <a:gd name="connsiteX15" fmla="*/ 1441939 w 2039816"/>
                <a:gd name="connsiteY15" fmla="*/ 211016 h 756139"/>
                <a:gd name="connsiteX16" fmla="*/ 1529862 w 2039816"/>
                <a:gd name="connsiteY16" fmla="*/ 175846 h 756139"/>
                <a:gd name="connsiteX17" fmla="*/ 1670539 w 2039816"/>
                <a:gd name="connsiteY17" fmla="*/ 123093 h 756139"/>
                <a:gd name="connsiteX18" fmla="*/ 1723292 w 2039816"/>
                <a:gd name="connsiteY18" fmla="*/ 87923 h 756139"/>
                <a:gd name="connsiteX19" fmla="*/ 1776046 w 2039816"/>
                <a:gd name="connsiteY19" fmla="*/ 70339 h 756139"/>
                <a:gd name="connsiteX20" fmla="*/ 1951892 w 2039816"/>
                <a:gd name="connsiteY20" fmla="*/ 35169 h 756139"/>
                <a:gd name="connsiteX21" fmla="*/ 2039816 w 2039816"/>
                <a:gd name="connsiteY21" fmla="*/ 0 h 7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9816" h="756139">
                  <a:moveTo>
                    <a:pt x="0" y="756139"/>
                  </a:moveTo>
                  <a:cubicBezTo>
                    <a:pt x="35169" y="750277"/>
                    <a:pt x="71683" y="749829"/>
                    <a:pt x="105508" y="738554"/>
                  </a:cubicBezTo>
                  <a:cubicBezTo>
                    <a:pt x="125558" y="731871"/>
                    <a:pt x="139359" y="712836"/>
                    <a:pt x="158262" y="703385"/>
                  </a:cubicBezTo>
                  <a:cubicBezTo>
                    <a:pt x="198189" y="683421"/>
                    <a:pt x="239689" y="666656"/>
                    <a:pt x="281354" y="650631"/>
                  </a:cubicBezTo>
                  <a:cubicBezTo>
                    <a:pt x="315955" y="637323"/>
                    <a:pt x="351950" y="627931"/>
                    <a:pt x="386862" y="615462"/>
                  </a:cubicBezTo>
                  <a:cubicBezTo>
                    <a:pt x="434025" y="598618"/>
                    <a:pt x="480028" y="578545"/>
                    <a:pt x="527539" y="562708"/>
                  </a:cubicBezTo>
                  <a:cubicBezTo>
                    <a:pt x="568022" y="549214"/>
                    <a:pt x="610528" y="542122"/>
                    <a:pt x="650631" y="527539"/>
                  </a:cubicBezTo>
                  <a:cubicBezTo>
                    <a:pt x="675266" y="518581"/>
                    <a:pt x="696875" y="502695"/>
                    <a:pt x="720969" y="492369"/>
                  </a:cubicBezTo>
                  <a:cubicBezTo>
                    <a:pt x="738006" y="485067"/>
                    <a:pt x="756367" y="481293"/>
                    <a:pt x="773723" y="474785"/>
                  </a:cubicBezTo>
                  <a:cubicBezTo>
                    <a:pt x="803279" y="463702"/>
                    <a:pt x="832801" y="452436"/>
                    <a:pt x="861646" y="439616"/>
                  </a:cubicBezTo>
                  <a:cubicBezTo>
                    <a:pt x="937337" y="405975"/>
                    <a:pt x="935198" y="395342"/>
                    <a:pt x="1019908" y="369277"/>
                  </a:cubicBezTo>
                  <a:cubicBezTo>
                    <a:pt x="1066106" y="355062"/>
                    <a:pt x="1114387" y="348323"/>
                    <a:pt x="1160585" y="334108"/>
                  </a:cubicBezTo>
                  <a:cubicBezTo>
                    <a:pt x="1190754" y="324825"/>
                    <a:pt x="1218952" y="310022"/>
                    <a:pt x="1248508" y="298939"/>
                  </a:cubicBezTo>
                  <a:cubicBezTo>
                    <a:pt x="1265864" y="292431"/>
                    <a:pt x="1283677" y="287216"/>
                    <a:pt x="1301262" y="281354"/>
                  </a:cubicBezTo>
                  <a:cubicBezTo>
                    <a:pt x="1324708" y="263769"/>
                    <a:pt x="1345386" y="241707"/>
                    <a:pt x="1371600" y="228600"/>
                  </a:cubicBezTo>
                  <a:cubicBezTo>
                    <a:pt x="1393216" y="217792"/>
                    <a:pt x="1419011" y="218659"/>
                    <a:pt x="1441939" y="211016"/>
                  </a:cubicBezTo>
                  <a:cubicBezTo>
                    <a:pt x="1471885" y="201034"/>
                    <a:pt x="1501629" y="189963"/>
                    <a:pt x="1529862" y="175846"/>
                  </a:cubicBezTo>
                  <a:cubicBezTo>
                    <a:pt x="1650604" y="115475"/>
                    <a:pt x="1500912" y="157017"/>
                    <a:pt x="1670539" y="123093"/>
                  </a:cubicBezTo>
                  <a:cubicBezTo>
                    <a:pt x="1688123" y="111370"/>
                    <a:pt x="1704389" y="97374"/>
                    <a:pt x="1723292" y="87923"/>
                  </a:cubicBezTo>
                  <a:cubicBezTo>
                    <a:pt x="1739871" y="79633"/>
                    <a:pt x="1758223" y="75431"/>
                    <a:pt x="1776046" y="70339"/>
                  </a:cubicBezTo>
                  <a:cubicBezTo>
                    <a:pt x="1898674" y="35303"/>
                    <a:pt x="1796434" y="69715"/>
                    <a:pt x="1951892" y="35169"/>
                  </a:cubicBezTo>
                  <a:cubicBezTo>
                    <a:pt x="1991008" y="26477"/>
                    <a:pt x="2006504" y="16656"/>
                    <a:pt x="2039816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/>
              <a:endParaRPr lang="zh-CN" altLang="en-US"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7" name="任意形状 46"/>
            <p:cNvSpPr/>
            <p:nvPr/>
          </p:nvSpPr>
          <p:spPr>
            <a:xfrm>
              <a:off x="2567354" y="4730194"/>
              <a:ext cx="1881554" cy="650698"/>
            </a:xfrm>
            <a:custGeom>
              <a:avLst/>
              <a:gdLst>
                <a:gd name="connsiteX0" fmla="*/ 0 w 1881554"/>
                <a:gd name="connsiteY0" fmla="*/ 650698 h 650698"/>
                <a:gd name="connsiteX1" fmla="*/ 105508 w 1881554"/>
                <a:gd name="connsiteY1" fmla="*/ 615529 h 650698"/>
                <a:gd name="connsiteX2" fmla="*/ 351692 w 1881554"/>
                <a:gd name="connsiteY2" fmla="*/ 545191 h 650698"/>
                <a:gd name="connsiteX3" fmla="*/ 703384 w 1881554"/>
                <a:gd name="connsiteY3" fmla="*/ 422098 h 650698"/>
                <a:gd name="connsiteX4" fmla="*/ 879231 w 1881554"/>
                <a:gd name="connsiteY4" fmla="*/ 386929 h 650698"/>
                <a:gd name="connsiteX5" fmla="*/ 984738 w 1881554"/>
                <a:gd name="connsiteY5" fmla="*/ 369344 h 650698"/>
                <a:gd name="connsiteX6" fmla="*/ 1213338 w 1881554"/>
                <a:gd name="connsiteY6" fmla="*/ 316591 h 650698"/>
                <a:gd name="connsiteX7" fmla="*/ 1266092 w 1881554"/>
                <a:gd name="connsiteY7" fmla="*/ 263837 h 650698"/>
                <a:gd name="connsiteX8" fmla="*/ 1336431 w 1881554"/>
                <a:gd name="connsiteY8" fmla="*/ 246252 h 650698"/>
                <a:gd name="connsiteX9" fmla="*/ 1389184 w 1881554"/>
                <a:gd name="connsiteY9" fmla="*/ 228668 h 650698"/>
                <a:gd name="connsiteX10" fmla="*/ 1441938 w 1881554"/>
                <a:gd name="connsiteY10" fmla="*/ 175914 h 650698"/>
                <a:gd name="connsiteX11" fmla="*/ 1582615 w 1881554"/>
                <a:gd name="connsiteY11" fmla="*/ 140744 h 650698"/>
                <a:gd name="connsiteX12" fmla="*/ 1635369 w 1881554"/>
                <a:gd name="connsiteY12" fmla="*/ 87991 h 650698"/>
                <a:gd name="connsiteX13" fmla="*/ 1811215 w 1881554"/>
                <a:gd name="connsiteY13" fmla="*/ 35237 h 650698"/>
                <a:gd name="connsiteX14" fmla="*/ 1881554 w 1881554"/>
                <a:gd name="connsiteY14" fmla="*/ 68 h 65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554" h="650698">
                  <a:moveTo>
                    <a:pt x="0" y="650698"/>
                  </a:moveTo>
                  <a:cubicBezTo>
                    <a:pt x="35169" y="638975"/>
                    <a:pt x="70000" y="626181"/>
                    <a:pt x="105508" y="615529"/>
                  </a:cubicBezTo>
                  <a:cubicBezTo>
                    <a:pt x="187254" y="591005"/>
                    <a:pt x="271781" y="575158"/>
                    <a:pt x="351692" y="545191"/>
                  </a:cubicBezTo>
                  <a:cubicBezTo>
                    <a:pt x="428741" y="516298"/>
                    <a:pt x="641835" y="434408"/>
                    <a:pt x="703384" y="422098"/>
                  </a:cubicBezTo>
                  <a:cubicBezTo>
                    <a:pt x="762000" y="410375"/>
                    <a:pt x="820268" y="396756"/>
                    <a:pt x="879231" y="386929"/>
                  </a:cubicBezTo>
                  <a:cubicBezTo>
                    <a:pt x="914400" y="381067"/>
                    <a:pt x="950148" y="377991"/>
                    <a:pt x="984738" y="369344"/>
                  </a:cubicBezTo>
                  <a:cubicBezTo>
                    <a:pt x="1242199" y="304979"/>
                    <a:pt x="927621" y="357406"/>
                    <a:pt x="1213338" y="316591"/>
                  </a:cubicBezTo>
                  <a:cubicBezTo>
                    <a:pt x="1230923" y="299006"/>
                    <a:pt x="1244500" y="276175"/>
                    <a:pt x="1266092" y="263837"/>
                  </a:cubicBezTo>
                  <a:cubicBezTo>
                    <a:pt x="1287076" y="251846"/>
                    <a:pt x="1313193" y="252891"/>
                    <a:pt x="1336431" y="246252"/>
                  </a:cubicBezTo>
                  <a:cubicBezTo>
                    <a:pt x="1354253" y="241160"/>
                    <a:pt x="1371600" y="234529"/>
                    <a:pt x="1389184" y="228668"/>
                  </a:cubicBezTo>
                  <a:cubicBezTo>
                    <a:pt x="1406769" y="211083"/>
                    <a:pt x="1421246" y="189709"/>
                    <a:pt x="1441938" y="175914"/>
                  </a:cubicBezTo>
                  <a:cubicBezTo>
                    <a:pt x="1465112" y="160464"/>
                    <a:pt x="1569932" y="143281"/>
                    <a:pt x="1582615" y="140744"/>
                  </a:cubicBezTo>
                  <a:cubicBezTo>
                    <a:pt x="1600200" y="123160"/>
                    <a:pt x="1614281" y="101171"/>
                    <a:pt x="1635369" y="87991"/>
                  </a:cubicBezTo>
                  <a:cubicBezTo>
                    <a:pt x="1689807" y="53967"/>
                    <a:pt x="1750321" y="47415"/>
                    <a:pt x="1811215" y="35237"/>
                  </a:cubicBezTo>
                  <a:cubicBezTo>
                    <a:pt x="1868846" y="-3183"/>
                    <a:pt x="1842835" y="68"/>
                    <a:pt x="1881554" y="6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/>
              <a:endParaRPr lang="zh-CN" altLang="en-US"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436426" y="80388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需求分析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nying0907 109"/>
          <p:cNvSpPr/>
          <p:nvPr/>
        </p:nvSpPr>
        <p:spPr>
          <a:xfrm>
            <a:off x="6436426" y="1882406"/>
            <a:ext cx="873670" cy="83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4" h="21252" extrusionOk="0">
                <a:moveTo>
                  <a:pt x="0" y="11486"/>
                </a:moveTo>
                <a:cubicBezTo>
                  <a:pt x="6297" y="11810"/>
                  <a:pt x="8452" y="9094"/>
                  <a:pt x="10432" y="6445"/>
                </a:cubicBezTo>
                <a:cubicBezTo>
                  <a:pt x="11413" y="5133"/>
                  <a:pt x="12361" y="62"/>
                  <a:pt x="14424" y="1"/>
                </a:cubicBezTo>
                <a:cubicBezTo>
                  <a:pt x="15769" y="-39"/>
                  <a:pt x="16223" y="2237"/>
                  <a:pt x="16082" y="3272"/>
                </a:cubicBezTo>
                <a:cubicBezTo>
                  <a:pt x="15861" y="4889"/>
                  <a:pt x="14041" y="6135"/>
                  <a:pt x="14194" y="7965"/>
                </a:cubicBezTo>
                <a:cubicBezTo>
                  <a:pt x="14390" y="10301"/>
                  <a:pt x="17861" y="9673"/>
                  <a:pt x="19260" y="10227"/>
                </a:cubicBezTo>
                <a:cubicBezTo>
                  <a:pt x="19766" y="10428"/>
                  <a:pt x="21231" y="11033"/>
                  <a:pt x="21376" y="11673"/>
                </a:cubicBezTo>
                <a:cubicBezTo>
                  <a:pt x="21570" y="12535"/>
                  <a:pt x="20193" y="13225"/>
                  <a:pt x="19575" y="13518"/>
                </a:cubicBezTo>
                <a:cubicBezTo>
                  <a:pt x="20100" y="13794"/>
                  <a:pt x="21600" y="14815"/>
                  <a:pt x="21175" y="15661"/>
                </a:cubicBezTo>
                <a:cubicBezTo>
                  <a:pt x="20946" y="16116"/>
                  <a:pt x="20069" y="16279"/>
                  <a:pt x="19912" y="16721"/>
                </a:cubicBezTo>
                <a:cubicBezTo>
                  <a:pt x="19755" y="17170"/>
                  <a:pt x="20477" y="17215"/>
                  <a:pt x="20793" y="17467"/>
                </a:cubicBezTo>
                <a:cubicBezTo>
                  <a:pt x="21207" y="17798"/>
                  <a:pt x="21392" y="18222"/>
                  <a:pt x="21094" y="18674"/>
                </a:cubicBezTo>
                <a:cubicBezTo>
                  <a:pt x="20996" y="18822"/>
                  <a:pt x="20711" y="18995"/>
                  <a:pt x="20448" y="19175"/>
                </a:cubicBezTo>
                <a:cubicBezTo>
                  <a:pt x="20191" y="19349"/>
                  <a:pt x="19956" y="19529"/>
                  <a:pt x="19937" y="19697"/>
                </a:cubicBezTo>
                <a:cubicBezTo>
                  <a:pt x="19902" y="20016"/>
                  <a:pt x="20352" y="20019"/>
                  <a:pt x="20495" y="20232"/>
                </a:cubicBezTo>
                <a:cubicBezTo>
                  <a:pt x="21389" y="21561"/>
                  <a:pt x="18668" y="21213"/>
                  <a:pt x="18243" y="21207"/>
                </a:cubicBezTo>
                <a:cubicBezTo>
                  <a:pt x="15548" y="21174"/>
                  <a:pt x="12492" y="21415"/>
                  <a:pt x="9278" y="20028"/>
                </a:cubicBezTo>
                <a:cubicBezTo>
                  <a:pt x="6757" y="18941"/>
                  <a:pt x="4040" y="19440"/>
                  <a:pt x="1192" y="19163"/>
                </a:cubicBezTo>
              </a:path>
            </a:pathLst>
          </a:custGeom>
          <a:ln w="38100">
            <a:solidFill>
              <a:srgbClr val="46537A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 sz="1800"/>
          </a:p>
        </p:txBody>
      </p:sp>
      <p:sp>
        <p:nvSpPr>
          <p:cNvPr id="4" name="chenying0907 148"/>
          <p:cNvSpPr/>
          <p:nvPr/>
        </p:nvSpPr>
        <p:spPr>
          <a:xfrm>
            <a:off x="7648565" y="2135063"/>
            <a:ext cx="4410932" cy="666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用户可以进行修改购物车中商品数量，全选购物车中商品，删除选中的商品，支付商品等操作。</a:t>
            </a:r>
          </a:p>
        </p:txBody>
      </p:sp>
      <p:sp>
        <p:nvSpPr>
          <p:cNvPr id="5" name="chenying0907 109"/>
          <p:cNvSpPr/>
          <p:nvPr/>
        </p:nvSpPr>
        <p:spPr>
          <a:xfrm>
            <a:off x="6436426" y="3234214"/>
            <a:ext cx="873670" cy="83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4" h="21252" extrusionOk="0">
                <a:moveTo>
                  <a:pt x="0" y="11486"/>
                </a:moveTo>
                <a:cubicBezTo>
                  <a:pt x="6297" y="11810"/>
                  <a:pt x="8452" y="9094"/>
                  <a:pt x="10432" y="6445"/>
                </a:cubicBezTo>
                <a:cubicBezTo>
                  <a:pt x="11413" y="5133"/>
                  <a:pt x="12361" y="62"/>
                  <a:pt x="14424" y="1"/>
                </a:cubicBezTo>
                <a:cubicBezTo>
                  <a:pt x="15769" y="-39"/>
                  <a:pt x="16223" y="2237"/>
                  <a:pt x="16082" y="3272"/>
                </a:cubicBezTo>
                <a:cubicBezTo>
                  <a:pt x="15861" y="4889"/>
                  <a:pt x="14041" y="6135"/>
                  <a:pt x="14194" y="7965"/>
                </a:cubicBezTo>
                <a:cubicBezTo>
                  <a:pt x="14390" y="10301"/>
                  <a:pt x="17861" y="9673"/>
                  <a:pt x="19260" y="10227"/>
                </a:cubicBezTo>
                <a:cubicBezTo>
                  <a:pt x="19766" y="10428"/>
                  <a:pt x="21231" y="11033"/>
                  <a:pt x="21376" y="11673"/>
                </a:cubicBezTo>
                <a:cubicBezTo>
                  <a:pt x="21570" y="12535"/>
                  <a:pt x="20193" y="13225"/>
                  <a:pt x="19575" y="13518"/>
                </a:cubicBezTo>
                <a:cubicBezTo>
                  <a:pt x="20100" y="13794"/>
                  <a:pt x="21600" y="14815"/>
                  <a:pt x="21175" y="15661"/>
                </a:cubicBezTo>
                <a:cubicBezTo>
                  <a:pt x="20946" y="16116"/>
                  <a:pt x="20069" y="16279"/>
                  <a:pt x="19912" y="16721"/>
                </a:cubicBezTo>
                <a:cubicBezTo>
                  <a:pt x="19755" y="17170"/>
                  <a:pt x="20477" y="17215"/>
                  <a:pt x="20793" y="17467"/>
                </a:cubicBezTo>
                <a:cubicBezTo>
                  <a:pt x="21207" y="17798"/>
                  <a:pt x="21392" y="18222"/>
                  <a:pt x="21094" y="18674"/>
                </a:cubicBezTo>
                <a:cubicBezTo>
                  <a:pt x="20996" y="18822"/>
                  <a:pt x="20711" y="18995"/>
                  <a:pt x="20448" y="19175"/>
                </a:cubicBezTo>
                <a:cubicBezTo>
                  <a:pt x="20191" y="19349"/>
                  <a:pt x="19956" y="19529"/>
                  <a:pt x="19937" y="19697"/>
                </a:cubicBezTo>
                <a:cubicBezTo>
                  <a:pt x="19902" y="20016"/>
                  <a:pt x="20352" y="20019"/>
                  <a:pt x="20495" y="20232"/>
                </a:cubicBezTo>
                <a:cubicBezTo>
                  <a:pt x="21389" y="21561"/>
                  <a:pt x="18668" y="21213"/>
                  <a:pt x="18243" y="21207"/>
                </a:cubicBezTo>
                <a:cubicBezTo>
                  <a:pt x="15548" y="21174"/>
                  <a:pt x="12492" y="21415"/>
                  <a:pt x="9278" y="20028"/>
                </a:cubicBezTo>
                <a:cubicBezTo>
                  <a:pt x="6757" y="18941"/>
                  <a:pt x="4040" y="19440"/>
                  <a:pt x="1192" y="19163"/>
                </a:cubicBezTo>
              </a:path>
            </a:pathLst>
          </a:custGeom>
          <a:ln w="38100">
            <a:solidFill>
              <a:srgbClr val="46537A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 sz="1800"/>
          </a:p>
        </p:txBody>
      </p:sp>
      <p:sp>
        <p:nvSpPr>
          <p:cNvPr id="6" name="chenying0907 148"/>
          <p:cNvSpPr/>
          <p:nvPr/>
        </p:nvSpPr>
        <p:spPr>
          <a:xfrm>
            <a:off x="7648565" y="3634508"/>
            <a:ext cx="4410932" cy="370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用户可以进行支付相关操作。</a:t>
            </a:r>
          </a:p>
        </p:txBody>
      </p:sp>
      <p:sp>
        <p:nvSpPr>
          <p:cNvPr id="7" name="chenying0907 109"/>
          <p:cNvSpPr/>
          <p:nvPr/>
        </p:nvSpPr>
        <p:spPr>
          <a:xfrm>
            <a:off x="6436426" y="4575227"/>
            <a:ext cx="873670" cy="83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4" h="21252" extrusionOk="0">
                <a:moveTo>
                  <a:pt x="0" y="11486"/>
                </a:moveTo>
                <a:cubicBezTo>
                  <a:pt x="6297" y="11810"/>
                  <a:pt x="8452" y="9094"/>
                  <a:pt x="10432" y="6445"/>
                </a:cubicBezTo>
                <a:cubicBezTo>
                  <a:pt x="11413" y="5133"/>
                  <a:pt x="12361" y="62"/>
                  <a:pt x="14424" y="1"/>
                </a:cubicBezTo>
                <a:cubicBezTo>
                  <a:pt x="15769" y="-39"/>
                  <a:pt x="16223" y="2237"/>
                  <a:pt x="16082" y="3272"/>
                </a:cubicBezTo>
                <a:cubicBezTo>
                  <a:pt x="15861" y="4889"/>
                  <a:pt x="14041" y="6135"/>
                  <a:pt x="14194" y="7965"/>
                </a:cubicBezTo>
                <a:cubicBezTo>
                  <a:pt x="14390" y="10301"/>
                  <a:pt x="17861" y="9673"/>
                  <a:pt x="19260" y="10227"/>
                </a:cubicBezTo>
                <a:cubicBezTo>
                  <a:pt x="19766" y="10428"/>
                  <a:pt x="21231" y="11033"/>
                  <a:pt x="21376" y="11673"/>
                </a:cubicBezTo>
                <a:cubicBezTo>
                  <a:pt x="21570" y="12535"/>
                  <a:pt x="20193" y="13225"/>
                  <a:pt x="19575" y="13518"/>
                </a:cubicBezTo>
                <a:cubicBezTo>
                  <a:pt x="20100" y="13794"/>
                  <a:pt x="21600" y="14815"/>
                  <a:pt x="21175" y="15661"/>
                </a:cubicBezTo>
                <a:cubicBezTo>
                  <a:pt x="20946" y="16116"/>
                  <a:pt x="20069" y="16279"/>
                  <a:pt x="19912" y="16721"/>
                </a:cubicBezTo>
                <a:cubicBezTo>
                  <a:pt x="19755" y="17170"/>
                  <a:pt x="20477" y="17215"/>
                  <a:pt x="20793" y="17467"/>
                </a:cubicBezTo>
                <a:cubicBezTo>
                  <a:pt x="21207" y="17798"/>
                  <a:pt x="21392" y="18222"/>
                  <a:pt x="21094" y="18674"/>
                </a:cubicBezTo>
                <a:cubicBezTo>
                  <a:pt x="20996" y="18822"/>
                  <a:pt x="20711" y="18995"/>
                  <a:pt x="20448" y="19175"/>
                </a:cubicBezTo>
                <a:cubicBezTo>
                  <a:pt x="20191" y="19349"/>
                  <a:pt x="19956" y="19529"/>
                  <a:pt x="19937" y="19697"/>
                </a:cubicBezTo>
                <a:cubicBezTo>
                  <a:pt x="19902" y="20016"/>
                  <a:pt x="20352" y="20019"/>
                  <a:pt x="20495" y="20232"/>
                </a:cubicBezTo>
                <a:cubicBezTo>
                  <a:pt x="21389" y="21561"/>
                  <a:pt x="18668" y="21213"/>
                  <a:pt x="18243" y="21207"/>
                </a:cubicBezTo>
                <a:cubicBezTo>
                  <a:pt x="15548" y="21174"/>
                  <a:pt x="12492" y="21415"/>
                  <a:pt x="9278" y="20028"/>
                </a:cubicBezTo>
                <a:cubicBezTo>
                  <a:pt x="6757" y="18941"/>
                  <a:pt x="4040" y="19440"/>
                  <a:pt x="1192" y="19163"/>
                </a:cubicBezTo>
              </a:path>
            </a:pathLst>
          </a:custGeom>
          <a:ln w="38100">
            <a:solidFill>
              <a:srgbClr val="46537A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 sz="1800"/>
          </a:p>
        </p:txBody>
      </p:sp>
      <p:sp>
        <p:nvSpPr>
          <p:cNvPr id="8" name="chenying0907 148"/>
          <p:cNvSpPr/>
          <p:nvPr/>
        </p:nvSpPr>
        <p:spPr>
          <a:xfrm>
            <a:off x="7648565" y="4838679"/>
            <a:ext cx="4410932" cy="666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sz="1600" dirty="0">
                <a:latin typeface="DFPShaoNvW5-GB" charset="-122"/>
                <a:ea typeface="DFPShaoNvW5-GB" charset="-122"/>
                <a:cs typeface="DFPShaoNvW5-GB" charset="-122"/>
              </a:rPr>
              <a:t>用户可以查看订单，查看详情，搜索订单，删除订单等。</a:t>
            </a:r>
          </a:p>
        </p:txBody>
      </p:sp>
      <p:grpSp>
        <p:nvGrpSpPr>
          <p:cNvPr id="15" name="Group 44"/>
          <p:cNvGrpSpPr/>
          <p:nvPr/>
        </p:nvGrpSpPr>
        <p:grpSpPr>
          <a:xfrm>
            <a:off x="2930360" y="2100886"/>
            <a:ext cx="807367" cy="906808"/>
            <a:chOff x="0" y="0"/>
            <a:chExt cx="807366" cy="906807"/>
          </a:xfrm>
        </p:grpSpPr>
        <p:sp>
          <p:nvSpPr>
            <p:cNvPr id="16" name="chenying0907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7" name="chenying0907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grpSp>
        <p:nvGrpSpPr>
          <p:cNvPr id="48" name="组 47"/>
          <p:cNvGrpSpPr/>
          <p:nvPr/>
        </p:nvGrpSpPr>
        <p:grpSpPr>
          <a:xfrm>
            <a:off x="790666" y="1415439"/>
            <a:ext cx="4761048" cy="5093556"/>
            <a:chOff x="829100" y="2206816"/>
            <a:chExt cx="4556482" cy="4874704"/>
          </a:xfrm>
        </p:grpSpPr>
        <p:grpSp>
          <p:nvGrpSpPr>
            <p:cNvPr id="23" name="Group 32"/>
            <p:cNvGrpSpPr/>
            <p:nvPr/>
          </p:nvGrpSpPr>
          <p:grpSpPr>
            <a:xfrm rot="20904357">
              <a:off x="829100" y="2206816"/>
              <a:ext cx="4556482" cy="4874704"/>
              <a:chOff x="88900" y="0"/>
              <a:chExt cx="2639505" cy="2823847"/>
            </a:xfrm>
          </p:grpSpPr>
          <p:sp>
            <p:nvSpPr>
              <p:cNvPr id="24" name="chenying0907 29"/>
              <p:cNvSpPr/>
              <p:nvPr/>
            </p:nvSpPr>
            <p:spPr>
              <a:xfrm>
                <a:off x="355600" y="0"/>
                <a:ext cx="2372805" cy="2607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178" y="0"/>
                    </a:moveTo>
                    <a:cubicBezTo>
                      <a:pt x="15283" y="360"/>
                      <a:pt x="1413" y="2588"/>
                      <a:pt x="0" y="2538"/>
                    </a:cubicBezTo>
                    <a:cubicBezTo>
                      <a:pt x="1189" y="8871"/>
                      <a:pt x="2988" y="15292"/>
                      <a:pt x="4463" y="21600"/>
                    </a:cubicBezTo>
                    <a:cubicBezTo>
                      <a:pt x="10160" y="21478"/>
                      <a:pt x="15941" y="19429"/>
                      <a:pt x="21600" y="18751"/>
                    </a:cubicBezTo>
                    <a:cubicBezTo>
                      <a:pt x="21453" y="15310"/>
                      <a:pt x="18621" y="11919"/>
                      <a:pt x="17450" y="8748"/>
                    </a:cubicBezTo>
                    <a:cubicBezTo>
                      <a:pt x="16397" y="5895"/>
                      <a:pt x="16019" y="2887"/>
                      <a:pt x="15178" y="0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25" name="chenying0907 30"/>
              <p:cNvSpPr/>
              <p:nvPr/>
            </p:nvSpPr>
            <p:spPr>
              <a:xfrm>
                <a:off x="88900" y="508000"/>
                <a:ext cx="2533719" cy="23158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05" y="0"/>
                    </a:moveTo>
                    <a:lnTo>
                      <a:pt x="0" y="702"/>
                    </a:lnTo>
                    <a:cubicBezTo>
                      <a:pt x="1804" y="5235"/>
                      <a:pt x="3615" y="14498"/>
                      <a:pt x="4997" y="21600"/>
                    </a:cubicBezTo>
                    <a:cubicBezTo>
                      <a:pt x="10332" y="21463"/>
                      <a:pt x="16300" y="19156"/>
                      <a:pt x="21600" y="18393"/>
                    </a:cubicBezTo>
                    <a:lnTo>
                      <a:pt x="20804" y="16702"/>
                    </a:lnTo>
                  </a:path>
                </a:pathLst>
              </a:custGeom>
              <a:noFill/>
              <a:ln w="38100" cap="flat">
                <a:solidFill>
                  <a:srgbClr val="46537A">
                    <a:alpha val="49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</p:grpSp>
        <p:sp>
          <p:nvSpPr>
            <p:cNvPr id="42" name="任意形状 41"/>
            <p:cNvSpPr/>
            <p:nvPr/>
          </p:nvSpPr>
          <p:spPr>
            <a:xfrm>
              <a:off x="1723292" y="3446585"/>
              <a:ext cx="949570" cy="299210"/>
            </a:xfrm>
            <a:custGeom>
              <a:avLst/>
              <a:gdLst>
                <a:gd name="connsiteX0" fmla="*/ 0 w 949570"/>
                <a:gd name="connsiteY0" fmla="*/ 281353 h 299210"/>
                <a:gd name="connsiteX1" fmla="*/ 70339 w 949570"/>
                <a:gd name="connsiteY1" fmla="*/ 298938 h 299210"/>
                <a:gd name="connsiteX2" fmla="*/ 228600 w 949570"/>
                <a:gd name="connsiteY2" fmla="*/ 246184 h 299210"/>
                <a:gd name="connsiteX3" fmla="*/ 509954 w 949570"/>
                <a:gd name="connsiteY3" fmla="*/ 193430 h 299210"/>
                <a:gd name="connsiteX4" fmla="*/ 703385 w 949570"/>
                <a:gd name="connsiteY4" fmla="*/ 123092 h 299210"/>
                <a:gd name="connsiteX5" fmla="*/ 773723 w 949570"/>
                <a:gd name="connsiteY5" fmla="*/ 87923 h 299210"/>
                <a:gd name="connsiteX6" fmla="*/ 879231 w 949570"/>
                <a:gd name="connsiteY6" fmla="*/ 52753 h 299210"/>
                <a:gd name="connsiteX7" fmla="*/ 931985 w 949570"/>
                <a:gd name="connsiteY7" fmla="*/ 35169 h 299210"/>
                <a:gd name="connsiteX8" fmla="*/ 949570 w 949570"/>
                <a:gd name="connsiteY8" fmla="*/ 0 h 29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70" h="299210">
                  <a:moveTo>
                    <a:pt x="0" y="281353"/>
                  </a:moveTo>
                  <a:cubicBezTo>
                    <a:pt x="23446" y="287215"/>
                    <a:pt x="46291" y="301343"/>
                    <a:pt x="70339" y="298938"/>
                  </a:cubicBezTo>
                  <a:cubicBezTo>
                    <a:pt x="202234" y="285749"/>
                    <a:pt x="136276" y="261571"/>
                    <a:pt x="228600" y="246184"/>
                  </a:cubicBezTo>
                  <a:cubicBezTo>
                    <a:pt x="309104" y="232767"/>
                    <a:pt x="422748" y="219592"/>
                    <a:pt x="509954" y="193430"/>
                  </a:cubicBezTo>
                  <a:cubicBezTo>
                    <a:pt x="569940" y="175434"/>
                    <a:pt x="645300" y="148908"/>
                    <a:pt x="703385" y="123092"/>
                  </a:cubicBezTo>
                  <a:cubicBezTo>
                    <a:pt x="727339" y="112446"/>
                    <a:pt x="749384" y="97658"/>
                    <a:pt x="773723" y="87923"/>
                  </a:cubicBezTo>
                  <a:cubicBezTo>
                    <a:pt x="808143" y="74155"/>
                    <a:pt x="844062" y="64476"/>
                    <a:pt x="879231" y="52753"/>
                  </a:cubicBezTo>
                  <a:cubicBezTo>
                    <a:pt x="896816" y="46891"/>
                    <a:pt x="923695" y="51748"/>
                    <a:pt x="931985" y="35169"/>
                  </a:cubicBezTo>
                  <a:lnTo>
                    <a:pt x="949570" y="0"/>
                  </a:ln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/>
              <a:endParaRPr lang="zh-CN" altLang="en-US"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3" name="任意形状 42"/>
            <p:cNvSpPr/>
            <p:nvPr/>
          </p:nvSpPr>
          <p:spPr>
            <a:xfrm>
              <a:off x="1969477" y="4149969"/>
              <a:ext cx="351692" cy="123093"/>
            </a:xfrm>
            <a:custGeom>
              <a:avLst/>
              <a:gdLst>
                <a:gd name="connsiteX0" fmla="*/ 0 w 351692"/>
                <a:gd name="connsiteY0" fmla="*/ 123093 h 123093"/>
                <a:gd name="connsiteX1" fmla="*/ 140677 w 351692"/>
                <a:gd name="connsiteY1" fmla="*/ 87923 h 123093"/>
                <a:gd name="connsiteX2" fmla="*/ 193431 w 351692"/>
                <a:gd name="connsiteY2" fmla="*/ 70339 h 123093"/>
                <a:gd name="connsiteX3" fmla="*/ 281354 w 351692"/>
                <a:gd name="connsiteY3" fmla="*/ 52754 h 123093"/>
                <a:gd name="connsiteX4" fmla="*/ 351692 w 351692"/>
                <a:gd name="connsiteY4" fmla="*/ 0 h 12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692" h="123093">
                  <a:moveTo>
                    <a:pt x="0" y="123093"/>
                  </a:moveTo>
                  <a:cubicBezTo>
                    <a:pt x="46892" y="111370"/>
                    <a:pt x="94822" y="103208"/>
                    <a:pt x="140677" y="87923"/>
                  </a:cubicBezTo>
                  <a:cubicBezTo>
                    <a:pt x="158262" y="82062"/>
                    <a:pt x="175449" y="74835"/>
                    <a:pt x="193431" y="70339"/>
                  </a:cubicBezTo>
                  <a:cubicBezTo>
                    <a:pt x="222427" y="63090"/>
                    <a:pt x="252046" y="58616"/>
                    <a:pt x="281354" y="52754"/>
                  </a:cubicBezTo>
                  <a:cubicBezTo>
                    <a:pt x="341005" y="12987"/>
                    <a:pt x="319164" y="32529"/>
                    <a:pt x="351692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/>
              <a:endParaRPr lang="zh-CN" altLang="en-US"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4" name="任意形状 43"/>
            <p:cNvSpPr/>
            <p:nvPr/>
          </p:nvSpPr>
          <p:spPr>
            <a:xfrm>
              <a:off x="2514600" y="4026314"/>
              <a:ext cx="404446" cy="141240"/>
            </a:xfrm>
            <a:custGeom>
              <a:avLst/>
              <a:gdLst>
                <a:gd name="connsiteX0" fmla="*/ 0 w 404446"/>
                <a:gd name="connsiteY0" fmla="*/ 141240 h 141240"/>
                <a:gd name="connsiteX1" fmla="*/ 87923 w 404446"/>
                <a:gd name="connsiteY1" fmla="*/ 88486 h 141240"/>
                <a:gd name="connsiteX2" fmla="*/ 158262 w 404446"/>
                <a:gd name="connsiteY2" fmla="*/ 70901 h 141240"/>
                <a:gd name="connsiteX3" fmla="*/ 211015 w 404446"/>
                <a:gd name="connsiteY3" fmla="*/ 53317 h 141240"/>
                <a:gd name="connsiteX4" fmla="*/ 281354 w 404446"/>
                <a:gd name="connsiteY4" fmla="*/ 35732 h 141240"/>
                <a:gd name="connsiteX5" fmla="*/ 404446 w 404446"/>
                <a:gd name="connsiteY5" fmla="*/ 563 h 141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446" h="141240">
                  <a:moveTo>
                    <a:pt x="0" y="141240"/>
                  </a:moveTo>
                  <a:cubicBezTo>
                    <a:pt x="29308" y="123655"/>
                    <a:pt x="56690" y="102367"/>
                    <a:pt x="87923" y="88486"/>
                  </a:cubicBezTo>
                  <a:cubicBezTo>
                    <a:pt x="110008" y="78670"/>
                    <a:pt x="135024" y="77540"/>
                    <a:pt x="158262" y="70901"/>
                  </a:cubicBezTo>
                  <a:cubicBezTo>
                    <a:pt x="176084" y="65809"/>
                    <a:pt x="193193" y="58409"/>
                    <a:pt x="211015" y="53317"/>
                  </a:cubicBezTo>
                  <a:cubicBezTo>
                    <a:pt x="234253" y="46678"/>
                    <a:pt x="258725" y="44218"/>
                    <a:pt x="281354" y="35732"/>
                  </a:cubicBezTo>
                  <a:cubicBezTo>
                    <a:pt x="396109" y="-7301"/>
                    <a:pt x="306234" y="563"/>
                    <a:pt x="404446" y="563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/>
              <a:endParaRPr lang="zh-CN" altLang="en-US"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5" name="任意形状 44"/>
            <p:cNvSpPr/>
            <p:nvPr/>
          </p:nvSpPr>
          <p:spPr>
            <a:xfrm>
              <a:off x="3112477" y="3621846"/>
              <a:ext cx="844061" cy="369862"/>
            </a:xfrm>
            <a:custGeom>
              <a:avLst/>
              <a:gdLst>
                <a:gd name="connsiteX0" fmla="*/ 0 w 844061"/>
                <a:gd name="connsiteY0" fmla="*/ 369862 h 369862"/>
                <a:gd name="connsiteX1" fmla="*/ 158261 w 844061"/>
                <a:gd name="connsiteY1" fmla="*/ 317108 h 369862"/>
                <a:gd name="connsiteX2" fmla="*/ 298938 w 844061"/>
                <a:gd name="connsiteY2" fmla="*/ 264354 h 369862"/>
                <a:gd name="connsiteX3" fmla="*/ 369277 w 844061"/>
                <a:gd name="connsiteY3" fmla="*/ 211600 h 369862"/>
                <a:gd name="connsiteX4" fmla="*/ 474785 w 844061"/>
                <a:gd name="connsiteY4" fmla="*/ 176431 h 369862"/>
                <a:gd name="connsiteX5" fmla="*/ 597877 w 844061"/>
                <a:gd name="connsiteY5" fmla="*/ 106092 h 369862"/>
                <a:gd name="connsiteX6" fmla="*/ 703385 w 844061"/>
                <a:gd name="connsiteY6" fmla="*/ 53339 h 369862"/>
                <a:gd name="connsiteX7" fmla="*/ 738554 w 844061"/>
                <a:gd name="connsiteY7" fmla="*/ 18169 h 369862"/>
                <a:gd name="connsiteX8" fmla="*/ 844061 w 844061"/>
                <a:gd name="connsiteY8" fmla="*/ 585 h 36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4061" h="369862">
                  <a:moveTo>
                    <a:pt x="0" y="369862"/>
                  </a:moveTo>
                  <a:cubicBezTo>
                    <a:pt x="148214" y="340219"/>
                    <a:pt x="30856" y="371710"/>
                    <a:pt x="158261" y="317108"/>
                  </a:cubicBezTo>
                  <a:cubicBezTo>
                    <a:pt x="227354" y="287496"/>
                    <a:pt x="216975" y="309889"/>
                    <a:pt x="298938" y="264354"/>
                  </a:cubicBezTo>
                  <a:cubicBezTo>
                    <a:pt x="324558" y="250121"/>
                    <a:pt x="343063" y="224707"/>
                    <a:pt x="369277" y="211600"/>
                  </a:cubicBezTo>
                  <a:cubicBezTo>
                    <a:pt x="402435" y="195021"/>
                    <a:pt x="474785" y="176431"/>
                    <a:pt x="474785" y="176431"/>
                  </a:cubicBezTo>
                  <a:cubicBezTo>
                    <a:pt x="644861" y="48873"/>
                    <a:pt x="463618" y="173222"/>
                    <a:pt x="597877" y="106092"/>
                  </a:cubicBezTo>
                  <a:cubicBezTo>
                    <a:pt x="734223" y="37919"/>
                    <a:pt x="570793" y="97535"/>
                    <a:pt x="703385" y="53339"/>
                  </a:cubicBezTo>
                  <a:cubicBezTo>
                    <a:pt x="715108" y="41616"/>
                    <a:pt x="724338" y="26699"/>
                    <a:pt x="738554" y="18169"/>
                  </a:cubicBezTo>
                  <a:cubicBezTo>
                    <a:pt x="777128" y="-4975"/>
                    <a:pt x="802050" y="585"/>
                    <a:pt x="844061" y="585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/>
              <a:endParaRPr lang="zh-CN" altLang="en-US"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6" name="任意形状 45"/>
            <p:cNvSpPr/>
            <p:nvPr/>
          </p:nvSpPr>
          <p:spPr>
            <a:xfrm>
              <a:off x="2233246" y="4149969"/>
              <a:ext cx="2039816" cy="756139"/>
            </a:xfrm>
            <a:custGeom>
              <a:avLst/>
              <a:gdLst>
                <a:gd name="connsiteX0" fmla="*/ 0 w 2039816"/>
                <a:gd name="connsiteY0" fmla="*/ 756139 h 756139"/>
                <a:gd name="connsiteX1" fmla="*/ 105508 w 2039816"/>
                <a:gd name="connsiteY1" fmla="*/ 738554 h 756139"/>
                <a:gd name="connsiteX2" fmla="*/ 158262 w 2039816"/>
                <a:gd name="connsiteY2" fmla="*/ 703385 h 756139"/>
                <a:gd name="connsiteX3" fmla="*/ 281354 w 2039816"/>
                <a:gd name="connsiteY3" fmla="*/ 650631 h 756139"/>
                <a:gd name="connsiteX4" fmla="*/ 386862 w 2039816"/>
                <a:gd name="connsiteY4" fmla="*/ 615462 h 756139"/>
                <a:gd name="connsiteX5" fmla="*/ 527539 w 2039816"/>
                <a:gd name="connsiteY5" fmla="*/ 562708 h 756139"/>
                <a:gd name="connsiteX6" fmla="*/ 650631 w 2039816"/>
                <a:gd name="connsiteY6" fmla="*/ 527539 h 756139"/>
                <a:gd name="connsiteX7" fmla="*/ 720969 w 2039816"/>
                <a:gd name="connsiteY7" fmla="*/ 492369 h 756139"/>
                <a:gd name="connsiteX8" fmla="*/ 773723 w 2039816"/>
                <a:gd name="connsiteY8" fmla="*/ 474785 h 756139"/>
                <a:gd name="connsiteX9" fmla="*/ 861646 w 2039816"/>
                <a:gd name="connsiteY9" fmla="*/ 439616 h 756139"/>
                <a:gd name="connsiteX10" fmla="*/ 1019908 w 2039816"/>
                <a:gd name="connsiteY10" fmla="*/ 369277 h 756139"/>
                <a:gd name="connsiteX11" fmla="*/ 1160585 w 2039816"/>
                <a:gd name="connsiteY11" fmla="*/ 334108 h 756139"/>
                <a:gd name="connsiteX12" fmla="*/ 1248508 w 2039816"/>
                <a:gd name="connsiteY12" fmla="*/ 298939 h 756139"/>
                <a:gd name="connsiteX13" fmla="*/ 1301262 w 2039816"/>
                <a:gd name="connsiteY13" fmla="*/ 281354 h 756139"/>
                <a:gd name="connsiteX14" fmla="*/ 1371600 w 2039816"/>
                <a:gd name="connsiteY14" fmla="*/ 228600 h 756139"/>
                <a:gd name="connsiteX15" fmla="*/ 1441939 w 2039816"/>
                <a:gd name="connsiteY15" fmla="*/ 211016 h 756139"/>
                <a:gd name="connsiteX16" fmla="*/ 1529862 w 2039816"/>
                <a:gd name="connsiteY16" fmla="*/ 175846 h 756139"/>
                <a:gd name="connsiteX17" fmla="*/ 1670539 w 2039816"/>
                <a:gd name="connsiteY17" fmla="*/ 123093 h 756139"/>
                <a:gd name="connsiteX18" fmla="*/ 1723292 w 2039816"/>
                <a:gd name="connsiteY18" fmla="*/ 87923 h 756139"/>
                <a:gd name="connsiteX19" fmla="*/ 1776046 w 2039816"/>
                <a:gd name="connsiteY19" fmla="*/ 70339 h 756139"/>
                <a:gd name="connsiteX20" fmla="*/ 1951892 w 2039816"/>
                <a:gd name="connsiteY20" fmla="*/ 35169 h 756139"/>
                <a:gd name="connsiteX21" fmla="*/ 2039816 w 2039816"/>
                <a:gd name="connsiteY21" fmla="*/ 0 h 7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9816" h="756139">
                  <a:moveTo>
                    <a:pt x="0" y="756139"/>
                  </a:moveTo>
                  <a:cubicBezTo>
                    <a:pt x="35169" y="750277"/>
                    <a:pt x="71683" y="749829"/>
                    <a:pt x="105508" y="738554"/>
                  </a:cubicBezTo>
                  <a:cubicBezTo>
                    <a:pt x="125558" y="731871"/>
                    <a:pt x="139359" y="712836"/>
                    <a:pt x="158262" y="703385"/>
                  </a:cubicBezTo>
                  <a:cubicBezTo>
                    <a:pt x="198189" y="683421"/>
                    <a:pt x="239689" y="666656"/>
                    <a:pt x="281354" y="650631"/>
                  </a:cubicBezTo>
                  <a:cubicBezTo>
                    <a:pt x="315955" y="637323"/>
                    <a:pt x="351950" y="627931"/>
                    <a:pt x="386862" y="615462"/>
                  </a:cubicBezTo>
                  <a:cubicBezTo>
                    <a:pt x="434025" y="598618"/>
                    <a:pt x="480028" y="578545"/>
                    <a:pt x="527539" y="562708"/>
                  </a:cubicBezTo>
                  <a:cubicBezTo>
                    <a:pt x="568022" y="549214"/>
                    <a:pt x="610528" y="542122"/>
                    <a:pt x="650631" y="527539"/>
                  </a:cubicBezTo>
                  <a:cubicBezTo>
                    <a:pt x="675266" y="518581"/>
                    <a:pt x="696875" y="502695"/>
                    <a:pt x="720969" y="492369"/>
                  </a:cubicBezTo>
                  <a:cubicBezTo>
                    <a:pt x="738006" y="485067"/>
                    <a:pt x="756367" y="481293"/>
                    <a:pt x="773723" y="474785"/>
                  </a:cubicBezTo>
                  <a:cubicBezTo>
                    <a:pt x="803279" y="463702"/>
                    <a:pt x="832801" y="452436"/>
                    <a:pt x="861646" y="439616"/>
                  </a:cubicBezTo>
                  <a:cubicBezTo>
                    <a:pt x="937337" y="405975"/>
                    <a:pt x="935198" y="395342"/>
                    <a:pt x="1019908" y="369277"/>
                  </a:cubicBezTo>
                  <a:cubicBezTo>
                    <a:pt x="1066106" y="355062"/>
                    <a:pt x="1114387" y="348323"/>
                    <a:pt x="1160585" y="334108"/>
                  </a:cubicBezTo>
                  <a:cubicBezTo>
                    <a:pt x="1190754" y="324825"/>
                    <a:pt x="1218952" y="310022"/>
                    <a:pt x="1248508" y="298939"/>
                  </a:cubicBezTo>
                  <a:cubicBezTo>
                    <a:pt x="1265864" y="292431"/>
                    <a:pt x="1283677" y="287216"/>
                    <a:pt x="1301262" y="281354"/>
                  </a:cubicBezTo>
                  <a:cubicBezTo>
                    <a:pt x="1324708" y="263769"/>
                    <a:pt x="1345386" y="241707"/>
                    <a:pt x="1371600" y="228600"/>
                  </a:cubicBezTo>
                  <a:cubicBezTo>
                    <a:pt x="1393216" y="217792"/>
                    <a:pt x="1419011" y="218659"/>
                    <a:pt x="1441939" y="211016"/>
                  </a:cubicBezTo>
                  <a:cubicBezTo>
                    <a:pt x="1471885" y="201034"/>
                    <a:pt x="1501629" y="189963"/>
                    <a:pt x="1529862" y="175846"/>
                  </a:cubicBezTo>
                  <a:cubicBezTo>
                    <a:pt x="1650604" y="115475"/>
                    <a:pt x="1500912" y="157017"/>
                    <a:pt x="1670539" y="123093"/>
                  </a:cubicBezTo>
                  <a:cubicBezTo>
                    <a:pt x="1688123" y="111370"/>
                    <a:pt x="1704389" y="97374"/>
                    <a:pt x="1723292" y="87923"/>
                  </a:cubicBezTo>
                  <a:cubicBezTo>
                    <a:pt x="1739871" y="79633"/>
                    <a:pt x="1758223" y="75431"/>
                    <a:pt x="1776046" y="70339"/>
                  </a:cubicBezTo>
                  <a:cubicBezTo>
                    <a:pt x="1898674" y="35303"/>
                    <a:pt x="1796434" y="69715"/>
                    <a:pt x="1951892" y="35169"/>
                  </a:cubicBezTo>
                  <a:cubicBezTo>
                    <a:pt x="1991008" y="26477"/>
                    <a:pt x="2006504" y="16656"/>
                    <a:pt x="2039816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/>
              <a:endParaRPr lang="zh-CN" altLang="en-US"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7" name="任意形状 46"/>
            <p:cNvSpPr/>
            <p:nvPr/>
          </p:nvSpPr>
          <p:spPr>
            <a:xfrm>
              <a:off x="2567354" y="4730194"/>
              <a:ext cx="1881554" cy="650698"/>
            </a:xfrm>
            <a:custGeom>
              <a:avLst/>
              <a:gdLst>
                <a:gd name="connsiteX0" fmla="*/ 0 w 1881554"/>
                <a:gd name="connsiteY0" fmla="*/ 650698 h 650698"/>
                <a:gd name="connsiteX1" fmla="*/ 105508 w 1881554"/>
                <a:gd name="connsiteY1" fmla="*/ 615529 h 650698"/>
                <a:gd name="connsiteX2" fmla="*/ 351692 w 1881554"/>
                <a:gd name="connsiteY2" fmla="*/ 545191 h 650698"/>
                <a:gd name="connsiteX3" fmla="*/ 703384 w 1881554"/>
                <a:gd name="connsiteY3" fmla="*/ 422098 h 650698"/>
                <a:gd name="connsiteX4" fmla="*/ 879231 w 1881554"/>
                <a:gd name="connsiteY4" fmla="*/ 386929 h 650698"/>
                <a:gd name="connsiteX5" fmla="*/ 984738 w 1881554"/>
                <a:gd name="connsiteY5" fmla="*/ 369344 h 650698"/>
                <a:gd name="connsiteX6" fmla="*/ 1213338 w 1881554"/>
                <a:gd name="connsiteY6" fmla="*/ 316591 h 650698"/>
                <a:gd name="connsiteX7" fmla="*/ 1266092 w 1881554"/>
                <a:gd name="connsiteY7" fmla="*/ 263837 h 650698"/>
                <a:gd name="connsiteX8" fmla="*/ 1336431 w 1881554"/>
                <a:gd name="connsiteY8" fmla="*/ 246252 h 650698"/>
                <a:gd name="connsiteX9" fmla="*/ 1389184 w 1881554"/>
                <a:gd name="connsiteY9" fmla="*/ 228668 h 650698"/>
                <a:gd name="connsiteX10" fmla="*/ 1441938 w 1881554"/>
                <a:gd name="connsiteY10" fmla="*/ 175914 h 650698"/>
                <a:gd name="connsiteX11" fmla="*/ 1582615 w 1881554"/>
                <a:gd name="connsiteY11" fmla="*/ 140744 h 650698"/>
                <a:gd name="connsiteX12" fmla="*/ 1635369 w 1881554"/>
                <a:gd name="connsiteY12" fmla="*/ 87991 h 650698"/>
                <a:gd name="connsiteX13" fmla="*/ 1811215 w 1881554"/>
                <a:gd name="connsiteY13" fmla="*/ 35237 h 650698"/>
                <a:gd name="connsiteX14" fmla="*/ 1881554 w 1881554"/>
                <a:gd name="connsiteY14" fmla="*/ 68 h 65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554" h="650698">
                  <a:moveTo>
                    <a:pt x="0" y="650698"/>
                  </a:moveTo>
                  <a:cubicBezTo>
                    <a:pt x="35169" y="638975"/>
                    <a:pt x="70000" y="626181"/>
                    <a:pt x="105508" y="615529"/>
                  </a:cubicBezTo>
                  <a:cubicBezTo>
                    <a:pt x="187254" y="591005"/>
                    <a:pt x="271781" y="575158"/>
                    <a:pt x="351692" y="545191"/>
                  </a:cubicBezTo>
                  <a:cubicBezTo>
                    <a:pt x="428741" y="516298"/>
                    <a:pt x="641835" y="434408"/>
                    <a:pt x="703384" y="422098"/>
                  </a:cubicBezTo>
                  <a:cubicBezTo>
                    <a:pt x="762000" y="410375"/>
                    <a:pt x="820268" y="396756"/>
                    <a:pt x="879231" y="386929"/>
                  </a:cubicBezTo>
                  <a:cubicBezTo>
                    <a:pt x="914400" y="381067"/>
                    <a:pt x="950148" y="377991"/>
                    <a:pt x="984738" y="369344"/>
                  </a:cubicBezTo>
                  <a:cubicBezTo>
                    <a:pt x="1242199" y="304979"/>
                    <a:pt x="927621" y="357406"/>
                    <a:pt x="1213338" y="316591"/>
                  </a:cubicBezTo>
                  <a:cubicBezTo>
                    <a:pt x="1230923" y="299006"/>
                    <a:pt x="1244500" y="276175"/>
                    <a:pt x="1266092" y="263837"/>
                  </a:cubicBezTo>
                  <a:cubicBezTo>
                    <a:pt x="1287076" y="251846"/>
                    <a:pt x="1313193" y="252891"/>
                    <a:pt x="1336431" y="246252"/>
                  </a:cubicBezTo>
                  <a:cubicBezTo>
                    <a:pt x="1354253" y="241160"/>
                    <a:pt x="1371600" y="234529"/>
                    <a:pt x="1389184" y="228668"/>
                  </a:cubicBezTo>
                  <a:cubicBezTo>
                    <a:pt x="1406769" y="211083"/>
                    <a:pt x="1421246" y="189709"/>
                    <a:pt x="1441938" y="175914"/>
                  </a:cubicBezTo>
                  <a:cubicBezTo>
                    <a:pt x="1465112" y="160464"/>
                    <a:pt x="1569932" y="143281"/>
                    <a:pt x="1582615" y="140744"/>
                  </a:cubicBezTo>
                  <a:cubicBezTo>
                    <a:pt x="1600200" y="123160"/>
                    <a:pt x="1614281" y="101171"/>
                    <a:pt x="1635369" y="87991"/>
                  </a:cubicBezTo>
                  <a:cubicBezTo>
                    <a:pt x="1689807" y="53967"/>
                    <a:pt x="1750321" y="47415"/>
                    <a:pt x="1811215" y="35237"/>
                  </a:cubicBezTo>
                  <a:cubicBezTo>
                    <a:pt x="1868846" y="-3183"/>
                    <a:pt x="1842835" y="68"/>
                    <a:pt x="1881554" y="6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/>
              <a:endParaRPr lang="zh-CN" altLang="en-US"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436426" y="80388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需求分析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nying0907 109"/>
          <p:cNvSpPr/>
          <p:nvPr/>
        </p:nvSpPr>
        <p:spPr>
          <a:xfrm>
            <a:off x="6436426" y="1882406"/>
            <a:ext cx="873670" cy="83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4" h="21252" extrusionOk="0">
                <a:moveTo>
                  <a:pt x="0" y="11486"/>
                </a:moveTo>
                <a:cubicBezTo>
                  <a:pt x="6297" y="11810"/>
                  <a:pt x="8452" y="9094"/>
                  <a:pt x="10432" y="6445"/>
                </a:cubicBezTo>
                <a:cubicBezTo>
                  <a:pt x="11413" y="5133"/>
                  <a:pt x="12361" y="62"/>
                  <a:pt x="14424" y="1"/>
                </a:cubicBezTo>
                <a:cubicBezTo>
                  <a:pt x="15769" y="-39"/>
                  <a:pt x="16223" y="2237"/>
                  <a:pt x="16082" y="3272"/>
                </a:cubicBezTo>
                <a:cubicBezTo>
                  <a:pt x="15861" y="4889"/>
                  <a:pt x="14041" y="6135"/>
                  <a:pt x="14194" y="7965"/>
                </a:cubicBezTo>
                <a:cubicBezTo>
                  <a:pt x="14390" y="10301"/>
                  <a:pt x="17861" y="9673"/>
                  <a:pt x="19260" y="10227"/>
                </a:cubicBezTo>
                <a:cubicBezTo>
                  <a:pt x="19766" y="10428"/>
                  <a:pt x="21231" y="11033"/>
                  <a:pt x="21376" y="11673"/>
                </a:cubicBezTo>
                <a:cubicBezTo>
                  <a:pt x="21570" y="12535"/>
                  <a:pt x="20193" y="13225"/>
                  <a:pt x="19575" y="13518"/>
                </a:cubicBezTo>
                <a:cubicBezTo>
                  <a:pt x="20100" y="13794"/>
                  <a:pt x="21600" y="14815"/>
                  <a:pt x="21175" y="15661"/>
                </a:cubicBezTo>
                <a:cubicBezTo>
                  <a:pt x="20946" y="16116"/>
                  <a:pt x="20069" y="16279"/>
                  <a:pt x="19912" y="16721"/>
                </a:cubicBezTo>
                <a:cubicBezTo>
                  <a:pt x="19755" y="17170"/>
                  <a:pt x="20477" y="17215"/>
                  <a:pt x="20793" y="17467"/>
                </a:cubicBezTo>
                <a:cubicBezTo>
                  <a:pt x="21207" y="17798"/>
                  <a:pt x="21392" y="18222"/>
                  <a:pt x="21094" y="18674"/>
                </a:cubicBezTo>
                <a:cubicBezTo>
                  <a:pt x="20996" y="18822"/>
                  <a:pt x="20711" y="18995"/>
                  <a:pt x="20448" y="19175"/>
                </a:cubicBezTo>
                <a:cubicBezTo>
                  <a:pt x="20191" y="19349"/>
                  <a:pt x="19956" y="19529"/>
                  <a:pt x="19937" y="19697"/>
                </a:cubicBezTo>
                <a:cubicBezTo>
                  <a:pt x="19902" y="20016"/>
                  <a:pt x="20352" y="20019"/>
                  <a:pt x="20495" y="20232"/>
                </a:cubicBezTo>
                <a:cubicBezTo>
                  <a:pt x="21389" y="21561"/>
                  <a:pt x="18668" y="21213"/>
                  <a:pt x="18243" y="21207"/>
                </a:cubicBezTo>
                <a:cubicBezTo>
                  <a:pt x="15548" y="21174"/>
                  <a:pt x="12492" y="21415"/>
                  <a:pt x="9278" y="20028"/>
                </a:cubicBezTo>
                <a:cubicBezTo>
                  <a:pt x="6757" y="18941"/>
                  <a:pt x="4040" y="19440"/>
                  <a:pt x="1192" y="19163"/>
                </a:cubicBezTo>
              </a:path>
            </a:pathLst>
          </a:custGeom>
          <a:ln w="38100">
            <a:solidFill>
              <a:srgbClr val="46537A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 sz="1800"/>
          </a:p>
        </p:txBody>
      </p:sp>
      <p:sp>
        <p:nvSpPr>
          <p:cNvPr id="4" name="chenying0907 148"/>
          <p:cNvSpPr/>
          <p:nvPr/>
        </p:nvSpPr>
        <p:spPr>
          <a:xfrm>
            <a:off x="7648565" y="2135063"/>
            <a:ext cx="4410932" cy="666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管理员可以查看用户列表，搜索用户、查看用户详情，对用户进行相关操作。</a:t>
            </a:r>
          </a:p>
        </p:txBody>
      </p:sp>
      <p:sp>
        <p:nvSpPr>
          <p:cNvPr id="5" name="chenying0907 109"/>
          <p:cNvSpPr/>
          <p:nvPr/>
        </p:nvSpPr>
        <p:spPr>
          <a:xfrm>
            <a:off x="6436426" y="3234214"/>
            <a:ext cx="873670" cy="83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4" h="21252" extrusionOk="0">
                <a:moveTo>
                  <a:pt x="0" y="11486"/>
                </a:moveTo>
                <a:cubicBezTo>
                  <a:pt x="6297" y="11810"/>
                  <a:pt x="8452" y="9094"/>
                  <a:pt x="10432" y="6445"/>
                </a:cubicBezTo>
                <a:cubicBezTo>
                  <a:pt x="11413" y="5133"/>
                  <a:pt x="12361" y="62"/>
                  <a:pt x="14424" y="1"/>
                </a:cubicBezTo>
                <a:cubicBezTo>
                  <a:pt x="15769" y="-39"/>
                  <a:pt x="16223" y="2237"/>
                  <a:pt x="16082" y="3272"/>
                </a:cubicBezTo>
                <a:cubicBezTo>
                  <a:pt x="15861" y="4889"/>
                  <a:pt x="14041" y="6135"/>
                  <a:pt x="14194" y="7965"/>
                </a:cubicBezTo>
                <a:cubicBezTo>
                  <a:pt x="14390" y="10301"/>
                  <a:pt x="17861" y="9673"/>
                  <a:pt x="19260" y="10227"/>
                </a:cubicBezTo>
                <a:cubicBezTo>
                  <a:pt x="19766" y="10428"/>
                  <a:pt x="21231" y="11033"/>
                  <a:pt x="21376" y="11673"/>
                </a:cubicBezTo>
                <a:cubicBezTo>
                  <a:pt x="21570" y="12535"/>
                  <a:pt x="20193" y="13225"/>
                  <a:pt x="19575" y="13518"/>
                </a:cubicBezTo>
                <a:cubicBezTo>
                  <a:pt x="20100" y="13794"/>
                  <a:pt x="21600" y="14815"/>
                  <a:pt x="21175" y="15661"/>
                </a:cubicBezTo>
                <a:cubicBezTo>
                  <a:pt x="20946" y="16116"/>
                  <a:pt x="20069" y="16279"/>
                  <a:pt x="19912" y="16721"/>
                </a:cubicBezTo>
                <a:cubicBezTo>
                  <a:pt x="19755" y="17170"/>
                  <a:pt x="20477" y="17215"/>
                  <a:pt x="20793" y="17467"/>
                </a:cubicBezTo>
                <a:cubicBezTo>
                  <a:pt x="21207" y="17798"/>
                  <a:pt x="21392" y="18222"/>
                  <a:pt x="21094" y="18674"/>
                </a:cubicBezTo>
                <a:cubicBezTo>
                  <a:pt x="20996" y="18822"/>
                  <a:pt x="20711" y="18995"/>
                  <a:pt x="20448" y="19175"/>
                </a:cubicBezTo>
                <a:cubicBezTo>
                  <a:pt x="20191" y="19349"/>
                  <a:pt x="19956" y="19529"/>
                  <a:pt x="19937" y="19697"/>
                </a:cubicBezTo>
                <a:cubicBezTo>
                  <a:pt x="19902" y="20016"/>
                  <a:pt x="20352" y="20019"/>
                  <a:pt x="20495" y="20232"/>
                </a:cubicBezTo>
                <a:cubicBezTo>
                  <a:pt x="21389" y="21561"/>
                  <a:pt x="18668" y="21213"/>
                  <a:pt x="18243" y="21207"/>
                </a:cubicBezTo>
                <a:cubicBezTo>
                  <a:pt x="15548" y="21174"/>
                  <a:pt x="12492" y="21415"/>
                  <a:pt x="9278" y="20028"/>
                </a:cubicBezTo>
                <a:cubicBezTo>
                  <a:pt x="6757" y="18941"/>
                  <a:pt x="4040" y="19440"/>
                  <a:pt x="1192" y="19163"/>
                </a:cubicBezTo>
              </a:path>
            </a:pathLst>
          </a:custGeom>
          <a:ln w="38100">
            <a:solidFill>
              <a:srgbClr val="46537A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 sz="1800"/>
          </a:p>
        </p:txBody>
      </p:sp>
      <p:sp>
        <p:nvSpPr>
          <p:cNvPr id="6" name="chenying0907 148"/>
          <p:cNvSpPr/>
          <p:nvPr/>
        </p:nvSpPr>
        <p:spPr>
          <a:xfrm>
            <a:off x="7648565" y="3486871"/>
            <a:ext cx="4410932" cy="666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dirty="0">
                <a:latin typeface="DFPShaoNvW5-GB" charset="-122"/>
                <a:ea typeface="DFPShaoNvW5-GB" charset="-122"/>
                <a:cs typeface="DFPShaoNvW5-GB" charset="-122"/>
              </a:rPr>
              <a:t>管理员可以查看商品列表、商品详情，增加、删除、修改商品。</a:t>
            </a:r>
          </a:p>
        </p:txBody>
      </p:sp>
      <p:sp>
        <p:nvSpPr>
          <p:cNvPr id="7" name="chenying0907 109"/>
          <p:cNvSpPr/>
          <p:nvPr/>
        </p:nvSpPr>
        <p:spPr>
          <a:xfrm>
            <a:off x="6436426" y="4575227"/>
            <a:ext cx="873670" cy="83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4" h="21252" extrusionOk="0">
                <a:moveTo>
                  <a:pt x="0" y="11486"/>
                </a:moveTo>
                <a:cubicBezTo>
                  <a:pt x="6297" y="11810"/>
                  <a:pt x="8452" y="9094"/>
                  <a:pt x="10432" y="6445"/>
                </a:cubicBezTo>
                <a:cubicBezTo>
                  <a:pt x="11413" y="5133"/>
                  <a:pt x="12361" y="62"/>
                  <a:pt x="14424" y="1"/>
                </a:cubicBezTo>
                <a:cubicBezTo>
                  <a:pt x="15769" y="-39"/>
                  <a:pt x="16223" y="2237"/>
                  <a:pt x="16082" y="3272"/>
                </a:cubicBezTo>
                <a:cubicBezTo>
                  <a:pt x="15861" y="4889"/>
                  <a:pt x="14041" y="6135"/>
                  <a:pt x="14194" y="7965"/>
                </a:cubicBezTo>
                <a:cubicBezTo>
                  <a:pt x="14390" y="10301"/>
                  <a:pt x="17861" y="9673"/>
                  <a:pt x="19260" y="10227"/>
                </a:cubicBezTo>
                <a:cubicBezTo>
                  <a:pt x="19766" y="10428"/>
                  <a:pt x="21231" y="11033"/>
                  <a:pt x="21376" y="11673"/>
                </a:cubicBezTo>
                <a:cubicBezTo>
                  <a:pt x="21570" y="12535"/>
                  <a:pt x="20193" y="13225"/>
                  <a:pt x="19575" y="13518"/>
                </a:cubicBezTo>
                <a:cubicBezTo>
                  <a:pt x="20100" y="13794"/>
                  <a:pt x="21600" y="14815"/>
                  <a:pt x="21175" y="15661"/>
                </a:cubicBezTo>
                <a:cubicBezTo>
                  <a:pt x="20946" y="16116"/>
                  <a:pt x="20069" y="16279"/>
                  <a:pt x="19912" y="16721"/>
                </a:cubicBezTo>
                <a:cubicBezTo>
                  <a:pt x="19755" y="17170"/>
                  <a:pt x="20477" y="17215"/>
                  <a:pt x="20793" y="17467"/>
                </a:cubicBezTo>
                <a:cubicBezTo>
                  <a:pt x="21207" y="17798"/>
                  <a:pt x="21392" y="18222"/>
                  <a:pt x="21094" y="18674"/>
                </a:cubicBezTo>
                <a:cubicBezTo>
                  <a:pt x="20996" y="18822"/>
                  <a:pt x="20711" y="18995"/>
                  <a:pt x="20448" y="19175"/>
                </a:cubicBezTo>
                <a:cubicBezTo>
                  <a:pt x="20191" y="19349"/>
                  <a:pt x="19956" y="19529"/>
                  <a:pt x="19937" y="19697"/>
                </a:cubicBezTo>
                <a:cubicBezTo>
                  <a:pt x="19902" y="20016"/>
                  <a:pt x="20352" y="20019"/>
                  <a:pt x="20495" y="20232"/>
                </a:cubicBezTo>
                <a:cubicBezTo>
                  <a:pt x="21389" y="21561"/>
                  <a:pt x="18668" y="21213"/>
                  <a:pt x="18243" y="21207"/>
                </a:cubicBezTo>
                <a:cubicBezTo>
                  <a:pt x="15548" y="21174"/>
                  <a:pt x="12492" y="21415"/>
                  <a:pt x="9278" y="20028"/>
                </a:cubicBezTo>
                <a:cubicBezTo>
                  <a:pt x="6757" y="18941"/>
                  <a:pt x="4040" y="19440"/>
                  <a:pt x="1192" y="19163"/>
                </a:cubicBezTo>
              </a:path>
            </a:pathLst>
          </a:custGeom>
          <a:ln w="38100">
            <a:solidFill>
              <a:srgbClr val="46537A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 sz="1800"/>
          </a:p>
        </p:txBody>
      </p:sp>
      <p:sp>
        <p:nvSpPr>
          <p:cNvPr id="8" name="chenying0907 148"/>
          <p:cNvSpPr/>
          <p:nvPr/>
        </p:nvSpPr>
        <p:spPr>
          <a:xfrm>
            <a:off x="7648565" y="4838679"/>
            <a:ext cx="4410932" cy="666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sz="1600" dirty="0">
                <a:latin typeface="DFPShaoNvW5-GB" charset="-122"/>
                <a:ea typeface="DFPShaoNvW5-GB" charset="-122"/>
                <a:cs typeface="DFPShaoNvW5-GB" charset="-122"/>
              </a:rPr>
              <a:t>管理员可以生成、查看订单列表、订单详情、修改订单、设置订单状态、申请退款。</a:t>
            </a:r>
          </a:p>
        </p:txBody>
      </p:sp>
      <p:grpSp>
        <p:nvGrpSpPr>
          <p:cNvPr id="15" name="Group 44"/>
          <p:cNvGrpSpPr/>
          <p:nvPr/>
        </p:nvGrpSpPr>
        <p:grpSpPr>
          <a:xfrm>
            <a:off x="2930360" y="2100886"/>
            <a:ext cx="807367" cy="906808"/>
            <a:chOff x="0" y="0"/>
            <a:chExt cx="807366" cy="906807"/>
          </a:xfrm>
        </p:grpSpPr>
        <p:sp>
          <p:nvSpPr>
            <p:cNvPr id="16" name="chenying0907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17" name="chenying0907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grpSp>
        <p:nvGrpSpPr>
          <p:cNvPr id="48" name="组 47"/>
          <p:cNvGrpSpPr/>
          <p:nvPr/>
        </p:nvGrpSpPr>
        <p:grpSpPr>
          <a:xfrm>
            <a:off x="790666" y="1415439"/>
            <a:ext cx="4761048" cy="5093556"/>
            <a:chOff x="829100" y="2206816"/>
            <a:chExt cx="4556482" cy="4874704"/>
          </a:xfrm>
        </p:grpSpPr>
        <p:grpSp>
          <p:nvGrpSpPr>
            <p:cNvPr id="23" name="Group 32"/>
            <p:cNvGrpSpPr/>
            <p:nvPr/>
          </p:nvGrpSpPr>
          <p:grpSpPr>
            <a:xfrm rot="20904357">
              <a:off x="829100" y="2206816"/>
              <a:ext cx="4556482" cy="4874704"/>
              <a:chOff x="88900" y="0"/>
              <a:chExt cx="2639505" cy="2823847"/>
            </a:xfrm>
          </p:grpSpPr>
          <p:sp>
            <p:nvSpPr>
              <p:cNvPr id="24" name="chenying0907 29"/>
              <p:cNvSpPr/>
              <p:nvPr/>
            </p:nvSpPr>
            <p:spPr>
              <a:xfrm>
                <a:off x="355600" y="0"/>
                <a:ext cx="2372805" cy="2607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178" y="0"/>
                    </a:moveTo>
                    <a:cubicBezTo>
                      <a:pt x="15283" y="360"/>
                      <a:pt x="1413" y="2588"/>
                      <a:pt x="0" y="2538"/>
                    </a:cubicBezTo>
                    <a:cubicBezTo>
                      <a:pt x="1189" y="8871"/>
                      <a:pt x="2988" y="15292"/>
                      <a:pt x="4463" y="21600"/>
                    </a:cubicBezTo>
                    <a:cubicBezTo>
                      <a:pt x="10160" y="21478"/>
                      <a:pt x="15941" y="19429"/>
                      <a:pt x="21600" y="18751"/>
                    </a:cubicBezTo>
                    <a:cubicBezTo>
                      <a:pt x="21453" y="15310"/>
                      <a:pt x="18621" y="11919"/>
                      <a:pt x="17450" y="8748"/>
                    </a:cubicBezTo>
                    <a:cubicBezTo>
                      <a:pt x="16397" y="5895"/>
                      <a:pt x="16019" y="2887"/>
                      <a:pt x="15178" y="0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25" name="chenying0907 30"/>
              <p:cNvSpPr/>
              <p:nvPr/>
            </p:nvSpPr>
            <p:spPr>
              <a:xfrm>
                <a:off x="88900" y="508000"/>
                <a:ext cx="2533719" cy="23158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05" y="0"/>
                    </a:moveTo>
                    <a:lnTo>
                      <a:pt x="0" y="702"/>
                    </a:lnTo>
                    <a:cubicBezTo>
                      <a:pt x="1804" y="5235"/>
                      <a:pt x="3615" y="14498"/>
                      <a:pt x="4997" y="21600"/>
                    </a:cubicBezTo>
                    <a:cubicBezTo>
                      <a:pt x="10332" y="21463"/>
                      <a:pt x="16300" y="19156"/>
                      <a:pt x="21600" y="18393"/>
                    </a:cubicBezTo>
                    <a:lnTo>
                      <a:pt x="20804" y="16702"/>
                    </a:lnTo>
                  </a:path>
                </a:pathLst>
              </a:custGeom>
              <a:noFill/>
              <a:ln w="38100" cap="flat">
                <a:solidFill>
                  <a:srgbClr val="46537A">
                    <a:alpha val="49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</p:grpSp>
        <p:sp>
          <p:nvSpPr>
            <p:cNvPr id="42" name="任意形状 41"/>
            <p:cNvSpPr/>
            <p:nvPr/>
          </p:nvSpPr>
          <p:spPr>
            <a:xfrm>
              <a:off x="1723292" y="3446585"/>
              <a:ext cx="949570" cy="299210"/>
            </a:xfrm>
            <a:custGeom>
              <a:avLst/>
              <a:gdLst>
                <a:gd name="connsiteX0" fmla="*/ 0 w 949570"/>
                <a:gd name="connsiteY0" fmla="*/ 281353 h 299210"/>
                <a:gd name="connsiteX1" fmla="*/ 70339 w 949570"/>
                <a:gd name="connsiteY1" fmla="*/ 298938 h 299210"/>
                <a:gd name="connsiteX2" fmla="*/ 228600 w 949570"/>
                <a:gd name="connsiteY2" fmla="*/ 246184 h 299210"/>
                <a:gd name="connsiteX3" fmla="*/ 509954 w 949570"/>
                <a:gd name="connsiteY3" fmla="*/ 193430 h 299210"/>
                <a:gd name="connsiteX4" fmla="*/ 703385 w 949570"/>
                <a:gd name="connsiteY4" fmla="*/ 123092 h 299210"/>
                <a:gd name="connsiteX5" fmla="*/ 773723 w 949570"/>
                <a:gd name="connsiteY5" fmla="*/ 87923 h 299210"/>
                <a:gd name="connsiteX6" fmla="*/ 879231 w 949570"/>
                <a:gd name="connsiteY6" fmla="*/ 52753 h 299210"/>
                <a:gd name="connsiteX7" fmla="*/ 931985 w 949570"/>
                <a:gd name="connsiteY7" fmla="*/ 35169 h 299210"/>
                <a:gd name="connsiteX8" fmla="*/ 949570 w 949570"/>
                <a:gd name="connsiteY8" fmla="*/ 0 h 29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70" h="299210">
                  <a:moveTo>
                    <a:pt x="0" y="281353"/>
                  </a:moveTo>
                  <a:cubicBezTo>
                    <a:pt x="23446" y="287215"/>
                    <a:pt x="46291" y="301343"/>
                    <a:pt x="70339" y="298938"/>
                  </a:cubicBezTo>
                  <a:cubicBezTo>
                    <a:pt x="202234" y="285749"/>
                    <a:pt x="136276" y="261571"/>
                    <a:pt x="228600" y="246184"/>
                  </a:cubicBezTo>
                  <a:cubicBezTo>
                    <a:pt x="309104" y="232767"/>
                    <a:pt x="422748" y="219592"/>
                    <a:pt x="509954" y="193430"/>
                  </a:cubicBezTo>
                  <a:cubicBezTo>
                    <a:pt x="569940" y="175434"/>
                    <a:pt x="645300" y="148908"/>
                    <a:pt x="703385" y="123092"/>
                  </a:cubicBezTo>
                  <a:cubicBezTo>
                    <a:pt x="727339" y="112446"/>
                    <a:pt x="749384" y="97658"/>
                    <a:pt x="773723" y="87923"/>
                  </a:cubicBezTo>
                  <a:cubicBezTo>
                    <a:pt x="808143" y="74155"/>
                    <a:pt x="844062" y="64476"/>
                    <a:pt x="879231" y="52753"/>
                  </a:cubicBezTo>
                  <a:cubicBezTo>
                    <a:pt x="896816" y="46891"/>
                    <a:pt x="923695" y="51748"/>
                    <a:pt x="931985" y="35169"/>
                  </a:cubicBezTo>
                  <a:lnTo>
                    <a:pt x="949570" y="0"/>
                  </a:ln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/>
              <a:endParaRPr lang="zh-CN" altLang="en-US"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3" name="任意形状 42"/>
            <p:cNvSpPr/>
            <p:nvPr/>
          </p:nvSpPr>
          <p:spPr>
            <a:xfrm>
              <a:off x="1969477" y="4149969"/>
              <a:ext cx="351692" cy="123093"/>
            </a:xfrm>
            <a:custGeom>
              <a:avLst/>
              <a:gdLst>
                <a:gd name="connsiteX0" fmla="*/ 0 w 351692"/>
                <a:gd name="connsiteY0" fmla="*/ 123093 h 123093"/>
                <a:gd name="connsiteX1" fmla="*/ 140677 w 351692"/>
                <a:gd name="connsiteY1" fmla="*/ 87923 h 123093"/>
                <a:gd name="connsiteX2" fmla="*/ 193431 w 351692"/>
                <a:gd name="connsiteY2" fmla="*/ 70339 h 123093"/>
                <a:gd name="connsiteX3" fmla="*/ 281354 w 351692"/>
                <a:gd name="connsiteY3" fmla="*/ 52754 h 123093"/>
                <a:gd name="connsiteX4" fmla="*/ 351692 w 351692"/>
                <a:gd name="connsiteY4" fmla="*/ 0 h 12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692" h="123093">
                  <a:moveTo>
                    <a:pt x="0" y="123093"/>
                  </a:moveTo>
                  <a:cubicBezTo>
                    <a:pt x="46892" y="111370"/>
                    <a:pt x="94822" y="103208"/>
                    <a:pt x="140677" y="87923"/>
                  </a:cubicBezTo>
                  <a:cubicBezTo>
                    <a:pt x="158262" y="82062"/>
                    <a:pt x="175449" y="74835"/>
                    <a:pt x="193431" y="70339"/>
                  </a:cubicBezTo>
                  <a:cubicBezTo>
                    <a:pt x="222427" y="63090"/>
                    <a:pt x="252046" y="58616"/>
                    <a:pt x="281354" y="52754"/>
                  </a:cubicBezTo>
                  <a:cubicBezTo>
                    <a:pt x="341005" y="12987"/>
                    <a:pt x="319164" y="32529"/>
                    <a:pt x="351692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/>
              <a:endParaRPr lang="zh-CN" altLang="en-US"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4" name="任意形状 43"/>
            <p:cNvSpPr/>
            <p:nvPr/>
          </p:nvSpPr>
          <p:spPr>
            <a:xfrm>
              <a:off x="2514600" y="4026314"/>
              <a:ext cx="404446" cy="141240"/>
            </a:xfrm>
            <a:custGeom>
              <a:avLst/>
              <a:gdLst>
                <a:gd name="connsiteX0" fmla="*/ 0 w 404446"/>
                <a:gd name="connsiteY0" fmla="*/ 141240 h 141240"/>
                <a:gd name="connsiteX1" fmla="*/ 87923 w 404446"/>
                <a:gd name="connsiteY1" fmla="*/ 88486 h 141240"/>
                <a:gd name="connsiteX2" fmla="*/ 158262 w 404446"/>
                <a:gd name="connsiteY2" fmla="*/ 70901 h 141240"/>
                <a:gd name="connsiteX3" fmla="*/ 211015 w 404446"/>
                <a:gd name="connsiteY3" fmla="*/ 53317 h 141240"/>
                <a:gd name="connsiteX4" fmla="*/ 281354 w 404446"/>
                <a:gd name="connsiteY4" fmla="*/ 35732 h 141240"/>
                <a:gd name="connsiteX5" fmla="*/ 404446 w 404446"/>
                <a:gd name="connsiteY5" fmla="*/ 563 h 141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446" h="141240">
                  <a:moveTo>
                    <a:pt x="0" y="141240"/>
                  </a:moveTo>
                  <a:cubicBezTo>
                    <a:pt x="29308" y="123655"/>
                    <a:pt x="56690" y="102367"/>
                    <a:pt x="87923" y="88486"/>
                  </a:cubicBezTo>
                  <a:cubicBezTo>
                    <a:pt x="110008" y="78670"/>
                    <a:pt x="135024" y="77540"/>
                    <a:pt x="158262" y="70901"/>
                  </a:cubicBezTo>
                  <a:cubicBezTo>
                    <a:pt x="176084" y="65809"/>
                    <a:pt x="193193" y="58409"/>
                    <a:pt x="211015" y="53317"/>
                  </a:cubicBezTo>
                  <a:cubicBezTo>
                    <a:pt x="234253" y="46678"/>
                    <a:pt x="258725" y="44218"/>
                    <a:pt x="281354" y="35732"/>
                  </a:cubicBezTo>
                  <a:cubicBezTo>
                    <a:pt x="396109" y="-7301"/>
                    <a:pt x="306234" y="563"/>
                    <a:pt x="404446" y="563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/>
              <a:endParaRPr lang="zh-CN" altLang="en-US"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5" name="任意形状 44"/>
            <p:cNvSpPr/>
            <p:nvPr/>
          </p:nvSpPr>
          <p:spPr>
            <a:xfrm>
              <a:off x="3112477" y="3621846"/>
              <a:ext cx="844061" cy="369862"/>
            </a:xfrm>
            <a:custGeom>
              <a:avLst/>
              <a:gdLst>
                <a:gd name="connsiteX0" fmla="*/ 0 w 844061"/>
                <a:gd name="connsiteY0" fmla="*/ 369862 h 369862"/>
                <a:gd name="connsiteX1" fmla="*/ 158261 w 844061"/>
                <a:gd name="connsiteY1" fmla="*/ 317108 h 369862"/>
                <a:gd name="connsiteX2" fmla="*/ 298938 w 844061"/>
                <a:gd name="connsiteY2" fmla="*/ 264354 h 369862"/>
                <a:gd name="connsiteX3" fmla="*/ 369277 w 844061"/>
                <a:gd name="connsiteY3" fmla="*/ 211600 h 369862"/>
                <a:gd name="connsiteX4" fmla="*/ 474785 w 844061"/>
                <a:gd name="connsiteY4" fmla="*/ 176431 h 369862"/>
                <a:gd name="connsiteX5" fmla="*/ 597877 w 844061"/>
                <a:gd name="connsiteY5" fmla="*/ 106092 h 369862"/>
                <a:gd name="connsiteX6" fmla="*/ 703385 w 844061"/>
                <a:gd name="connsiteY6" fmla="*/ 53339 h 369862"/>
                <a:gd name="connsiteX7" fmla="*/ 738554 w 844061"/>
                <a:gd name="connsiteY7" fmla="*/ 18169 h 369862"/>
                <a:gd name="connsiteX8" fmla="*/ 844061 w 844061"/>
                <a:gd name="connsiteY8" fmla="*/ 585 h 36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4061" h="369862">
                  <a:moveTo>
                    <a:pt x="0" y="369862"/>
                  </a:moveTo>
                  <a:cubicBezTo>
                    <a:pt x="148214" y="340219"/>
                    <a:pt x="30856" y="371710"/>
                    <a:pt x="158261" y="317108"/>
                  </a:cubicBezTo>
                  <a:cubicBezTo>
                    <a:pt x="227354" y="287496"/>
                    <a:pt x="216975" y="309889"/>
                    <a:pt x="298938" y="264354"/>
                  </a:cubicBezTo>
                  <a:cubicBezTo>
                    <a:pt x="324558" y="250121"/>
                    <a:pt x="343063" y="224707"/>
                    <a:pt x="369277" y="211600"/>
                  </a:cubicBezTo>
                  <a:cubicBezTo>
                    <a:pt x="402435" y="195021"/>
                    <a:pt x="474785" y="176431"/>
                    <a:pt x="474785" y="176431"/>
                  </a:cubicBezTo>
                  <a:cubicBezTo>
                    <a:pt x="644861" y="48873"/>
                    <a:pt x="463618" y="173222"/>
                    <a:pt x="597877" y="106092"/>
                  </a:cubicBezTo>
                  <a:cubicBezTo>
                    <a:pt x="734223" y="37919"/>
                    <a:pt x="570793" y="97535"/>
                    <a:pt x="703385" y="53339"/>
                  </a:cubicBezTo>
                  <a:cubicBezTo>
                    <a:pt x="715108" y="41616"/>
                    <a:pt x="724338" y="26699"/>
                    <a:pt x="738554" y="18169"/>
                  </a:cubicBezTo>
                  <a:cubicBezTo>
                    <a:pt x="777128" y="-4975"/>
                    <a:pt x="802050" y="585"/>
                    <a:pt x="844061" y="585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/>
              <a:endParaRPr lang="zh-CN" altLang="en-US"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6" name="任意形状 45"/>
            <p:cNvSpPr/>
            <p:nvPr/>
          </p:nvSpPr>
          <p:spPr>
            <a:xfrm>
              <a:off x="2233246" y="4149969"/>
              <a:ext cx="2039816" cy="756139"/>
            </a:xfrm>
            <a:custGeom>
              <a:avLst/>
              <a:gdLst>
                <a:gd name="connsiteX0" fmla="*/ 0 w 2039816"/>
                <a:gd name="connsiteY0" fmla="*/ 756139 h 756139"/>
                <a:gd name="connsiteX1" fmla="*/ 105508 w 2039816"/>
                <a:gd name="connsiteY1" fmla="*/ 738554 h 756139"/>
                <a:gd name="connsiteX2" fmla="*/ 158262 w 2039816"/>
                <a:gd name="connsiteY2" fmla="*/ 703385 h 756139"/>
                <a:gd name="connsiteX3" fmla="*/ 281354 w 2039816"/>
                <a:gd name="connsiteY3" fmla="*/ 650631 h 756139"/>
                <a:gd name="connsiteX4" fmla="*/ 386862 w 2039816"/>
                <a:gd name="connsiteY4" fmla="*/ 615462 h 756139"/>
                <a:gd name="connsiteX5" fmla="*/ 527539 w 2039816"/>
                <a:gd name="connsiteY5" fmla="*/ 562708 h 756139"/>
                <a:gd name="connsiteX6" fmla="*/ 650631 w 2039816"/>
                <a:gd name="connsiteY6" fmla="*/ 527539 h 756139"/>
                <a:gd name="connsiteX7" fmla="*/ 720969 w 2039816"/>
                <a:gd name="connsiteY7" fmla="*/ 492369 h 756139"/>
                <a:gd name="connsiteX8" fmla="*/ 773723 w 2039816"/>
                <a:gd name="connsiteY8" fmla="*/ 474785 h 756139"/>
                <a:gd name="connsiteX9" fmla="*/ 861646 w 2039816"/>
                <a:gd name="connsiteY9" fmla="*/ 439616 h 756139"/>
                <a:gd name="connsiteX10" fmla="*/ 1019908 w 2039816"/>
                <a:gd name="connsiteY10" fmla="*/ 369277 h 756139"/>
                <a:gd name="connsiteX11" fmla="*/ 1160585 w 2039816"/>
                <a:gd name="connsiteY11" fmla="*/ 334108 h 756139"/>
                <a:gd name="connsiteX12" fmla="*/ 1248508 w 2039816"/>
                <a:gd name="connsiteY12" fmla="*/ 298939 h 756139"/>
                <a:gd name="connsiteX13" fmla="*/ 1301262 w 2039816"/>
                <a:gd name="connsiteY13" fmla="*/ 281354 h 756139"/>
                <a:gd name="connsiteX14" fmla="*/ 1371600 w 2039816"/>
                <a:gd name="connsiteY14" fmla="*/ 228600 h 756139"/>
                <a:gd name="connsiteX15" fmla="*/ 1441939 w 2039816"/>
                <a:gd name="connsiteY15" fmla="*/ 211016 h 756139"/>
                <a:gd name="connsiteX16" fmla="*/ 1529862 w 2039816"/>
                <a:gd name="connsiteY16" fmla="*/ 175846 h 756139"/>
                <a:gd name="connsiteX17" fmla="*/ 1670539 w 2039816"/>
                <a:gd name="connsiteY17" fmla="*/ 123093 h 756139"/>
                <a:gd name="connsiteX18" fmla="*/ 1723292 w 2039816"/>
                <a:gd name="connsiteY18" fmla="*/ 87923 h 756139"/>
                <a:gd name="connsiteX19" fmla="*/ 1776046 w 2039816"/>
                <a:gd name="connsiteY19" fmla="*/ 70339 h 756139"/>
                <a:gd name="connsiteX20" fmla="*/ 1951892 w 2039816"/>
                <a:gd name="connsiteY20" fmla="*/ 35169 h 756139"/>
                <a:gd name="connsiteX21" fmla="*/ 2039816 w 2039816"/>
                <a:gd name="connsiteY21" fmla="*/ 0 h 7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9816" h="756139">
                  <a:moveTo>
                    <a:pt x="0" y="756139"/>
                  </a:moveTo>
                  <a:cubicBezTo>
                    <a:pt x="35169" y="750277"/>
                    <a:pt x="71683" y="749829"/>
                    <a:pt x="105508" y="738554"/>
                  </a:cubicBezTo>
                  <a:cubicBezTo>
                    <a:pt x="125558" y="731871"/>
                    <a:pt x="139359" y="712836"/>
                    <a:pt x="158262" y="703385"/>
                  </a:cubicBezTo>
                  <a:cubicBezTo>
                    <a:pt x="198189" y="683421"/>
                    <a:pt x="239689" y="666656"/>
                    <a:pt x="281354" y="650631"/>
                  </a:cubicBezTo>
                  <a:cubicBezTo>
                    <a:pt x="315955" y="637323"/>
                    <a:pt x="351950" y="627931"/>
                    <a:pt x="386862" y="615462"/>
                  </a:cubicBezTo>
                  <a:cubicBezTo>
                    <a:pt x="434025" y="598618"/>
                    <a:pt x="480028" y="578545"/>
                    <a:pt x="527539" y="562708"/>
                  </a:cubicBezTo>
                  <a:cubicBezTo>
                    <a:pt x="568022" y="549214"/>
                    <a:pt x="610528" y="542122"/>
                    <a:pt x="650631" y="527539"/>
                  </a:cubicBezTo>
                  <a:cubicBezTo>
                    <a:pt x="675266" y="518581"/>
                    <a:pt x="696875" y="502695"/>
                    <a:pt x="720969" y="492369"/>
                  </a:cubicBezTo>
                  <a:cubicBezTo>
                    <a:pt x="738006" y="485067"/>
                    <a:pt x="756367" y="481293"/>
                    <a:pt x="773723" y="474785"/>
                  </a:cubicBezTo>
                  <a:cubicBezTo>
                    <a:pt x="803279" y="463702"/>
                    <a:pt x="832801" y="452436"/>
                    <a:pt x="861646" y="439616"/>
                  </a:cubicBezTo>
                  <a:cubicBezTo>
                    <a:pt x="937337" y="405975"/>
                    <a:pt x="935198" y="395342"/>
                    <a:pt x="1019908" y="369277"/>
                  </a:cubicBezTo>
                  <a:cubicBezTo>
                    <a:pt x="1066106" y="355062"/>
                    <a:pt x="1114387" y="348323"/>
                    <a:pt x="1160585" y="334108"/>
                  </a:cubicBezTo>
                  <a:cubicBezTo>
                    <a:pt x="1190754" y="324825"/>
                    <a:pt x="1218952" y="310022"/>
                    <a:pt x="1248508" y="298939"/>
                  </a:cubicBezTo>
                  <a:cubicBezTo>
                    <a:pt x="1265864" y="292431"/>
                    <a:pt x="1283677" y="287216"/>
                    <a:pt x="1301262" y="281354"/>
                  </a:cubicBezTo>
                  <a:cubicBezTo>
                    <a:pt x="1324708" y="263769"/>
                    <a:pt x="1345386" y="241707"/>
                    <a:pt x="1371600" y="228600"/>
                  </a:cubicBezTo>
                  <a:cubicBezTo>
                    <a:pt x="1393216" y="217792"/>
                    <a:pt x="1419011" y="218659"/>
                    <a:pt x="1441939" y="211016"/>
                  </a:cubicBezTo>
                  <a:cubicBezTo>
                    <a:pt x="1471885" y="201034"/>
                    <a:pt x="1501629" y="189963"/>
                    <a:pt x="1529862" y="175846"/>
                  </a:cubicBezTo>
                  <a:cubicBezTo>
                    <a:pt x="1650604" y="115475"/>
                    <a:pt x="1500912" y="157017"/>
                    <a:pt x="1670539" y="123093"/>
                  </a:cubicBezTo>
                  <a:cubicBezTo>
                    <a:pt x="1688123" y="111370"/>
                    <a:pt x="1704389" y="97374"/>
                    <a:pt x="1723292" y="87923"/>
                  </a:cubicBezTo>
                  <a:cubicBezTo>
                    <a:pt x="1739871" y="79633"/>
                    <a:pt x="1758223" y="75431"/>
                    <a:pt x="1776046" y="70339"/>
                  </a:cubicBezTo>
                  <a:cubicBezTo>
                    <a:pt x="1898674" y="35303"/>
                    <a:pt x="1796434" y="69715"/>
                    <a:pt x="1951892" y="35169"/>
                  </a:cubicBezTo>
                  <a:cubicBezTo>
                    <a:pt x="1991008" y="26477"/>
                    <a:pt x="2006504" y="16656"/>
                    <a:pt x="2039816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/>
              <a:endParaRPr lang="zh-CN" altLang="en-US"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7" name="任意形状 46"/>
            <p:cNvSpPr/>
            <p:nvPr/>
          </p:nvSpPr>
          <p:spPr>
            <a:xfrm>
              <a:off x="2567354" y="4730194"/>
              <a:ext cx="1881554" cy="650698"/>
            </a:xfrm>
            <a:custGeom>
              <a:avLst/>
              <a:gdLst>
                <a:gd name="connsiteX0" fmla="*/ 0 w 1881554"/>
                <a:gd name="connsiteY0" fmla="*/ 650698 h 650698"/>
                <a:gd name="connsiteX1" fmla="*/ 105508 w 1881554"/>
                <a:gd name="connsiteY1" fmla="*/ 615529 h 650698"/>
                <a:gd name="connsiteX2" fmla="*/ 351692 w 1881554"/>
                <a:gd name="connsiteY2" fmla="*/ 545191 h 650698"/>
                <a:gd name="connsiteX3" fmla="*/ 703384 w 1881554"/>
                <a:gd name="connsiteY3" fmla="*/ 422098 h 650698"/>
                <a:gd name="connsiteX4" fmla="*/ 879231 w 1881554"/>
                <a:gd name="connsiteY4" fmla="*/ 386929 h 650698"/>
                <a:gd name="connsiteX5" fmla="*/ 984738 w 1881554"/>
                <a:gd name="connsiteY5" fmla="*/ 369344 h 650698"/>
                <a:gd name="connsiteX6" fmla="*/ 1213338 w 1881554"/>
                <a:gd name="connsiteY6" fmla="*/ 316591 h 650698"/>
                <a:gd name="connsiteX7" fmla="*/ 1266092 w 1881554"/>
                <a:gd name="connsiteY7" fmla="*/ 263837 h 650698"/>
                <a:gd name="connsiteX8" fmla="*/ 1336431 w 1881554"/>
                <a:gd name="connsiteY8" fmla="*/ 246252 h 650698"/>
                <a:gd name="connsiteX9" fmla="*/ 1389184 w 1881554"/>
                <a:gd name="connsiteY9" fmla="*/ 228668 h 650698"/>
                <a:gd name="connsiteX10" fmla="*/ 1441938 w 1881554"/>
                <a:gd name="connsiteY10" fmla="*/ 175914 h 650698"/>
                <a:gd name="connsiteX11" fmla="*/ 1582615 w 1881554"/>
                <a:gd name="connsiteY11" fmla="*/ 140744 h 650698"/>
                <a:gd name="connsiteX12" fmla="*/ 1635369 w 1881554"/>
                <a:gd name="connsiteY12" fmla="*/ 87991 h 650698"/>
                <a:gd name="connsiteX13" fmla="*/ 1811215 w 1881554"/>
                <a:gd name="connsiteY13" fmla="*/ 35237 h 650698"/>
                <a:gd name="connsiteX14" fmla="*/ 1881554 w 1881554"/>
                <a:gd name="connsiteY14" fmla="*/ 68 h 65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554" h="650698">
                  <a:moveTo>
                    <a:pt x="0" y="650698"/>
                  </a:moveTo>
                  <a:cubicBezTo>
                    <a:pt x="35169" y="638975"/>
                    <a:pt x="70000" y="626181"/>
                    <a:pt x="105508" y="615529"/>
                  </a:cubicBezTo>
                  <a:cubicBezTo>
                    <a:pt x="187254" y="591005"/>
                    <a:pt x="271781" y="575158"/>
                    <a:pt x="351692" y="545191"/>
                  </a:cubicBezTo>
                  <a:cubicBezTo>
                    <a:pt x="428741" y="516298"/>
                    <a:pt x="641835" y="434408"/>
                    <a:pt x="703384" y="422098"/>
                  </a:cubicBezTo>
                  <a:cubicBezTo>
                    <a:pt x="762000" y="410375"/>
                    <a:pt x="820268" y="396756"/>
                    <a:pt x="879231" y="386929"/>
                  </a:cubicBezTo>
                  <a:cubicBezTo>
                    <a:pt x="914400" y="381067"/>
                    <a:pt x="950148" y="377991"/>
                    <a:pt x="984738" y="369344"/>
                  </a:cubicBezTo>
                  <a:cubicBezTo>
                    <a:pt x="1242199" y="304979"/>
                    <a:pt x="927621" y="357406"/>
                    <a:pt x="1213338" y="316591"/>
                  </a:cubicBezTo>
                  <a:cubicBezTo>
                    <a:pt x="1230923" y="299006"/>
                    <a:pt x="1244500" y="276175"/>
                    <a:pt x="1266092" y="263837"/>
                  </a:cubicBezTo>
                  <a:cubicBezTo>
                    <a:pt x="1287076" y="251846"/>
                    <a:pt x="1313193" y="252891"/>
                    <a:pt x="1336431" y="246252"/>
                  </a:cubicBezTo>
                  <a:cubicBezTo>
                    <a:pt x="1354253" y="241160"/>
                    <a:pt x="1371600" y="234529"/>
                    <a:pt x="1389184" y="228668"/>
                  </a:cubicBezTo>
                  <a:cubicBezTo>
                    <a:pt x="1406769" y="211083"/>
                    <a:pt x="1421246" y="189709"/>
                    <a:pt x="1441938" y="175914"/>
                  </a:cubicBezTo>
                  <a:cubicBezTo>
                    <a:pt x="1465112" y="160464"/>
                    <a:pt x="1569932" y="143281"/>
                    <a:pt x="1582615" y="140744"/>
                  </a:cubicBezTo>
                  <a:cubicBezTo>
                    <a:pt x="1600200" y="123160"/>
                    <a:pt x="1614281" y="101171"/>
                    <a:pt x="1635369" y="87991"/>
                  </a:cubicBezTo>
                  <a:cubicBezTo>
                    <a:pt x="1689807" y="53967"/>
                    <a:pt x="1750321" y="47415"/>
                    <a:pt x="1811215" y="35237"/>
                  </a:cubicBezTo>
                  <a:cubicBezTo>
                    <a:pt x="1868846" y="-3183"/>
                    <a:pt x="1842835" y="68"/>
                    <a:pt x="1881554" y="6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/>
              <a:endParaRPr lang="zh-CN" altLang="en-US"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436426" y="80388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需求分析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754749" y="391988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6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功能介绍</a:t>
            </a:r>
          </a:p>
        </p:txBody>
      </p:sp>
      <p:grpSp>
        <p:nvGrpSpPr>
          <p:cNvPr id="11" name="Group 70"/>
          <p:cNvGrpSpPr/>
          <p:nvPr/>
        </p:nvGrpSpPr>
        <p:grpSpPr>
          <a:xfrm>
            <a:off x="1798278" y="-226774"/>
            <a:ext cx="8602626" cy="8079856"/>
            <a:chOff x="0" y="0"/>
            <a:chExt cx="2335459" cy="2193537"/>
          </a:xfrm>
        </p:grpSpPr>
        <p:sp>
          <p:nvSpPr>
            <p:cNvPr id="1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henying0907 68"/>
            <p:cNvSpPr/>
            <p:nvPr/>
          </p:nvSpPr>
          <p:spPr>
            <a:xfrm>
              <a:off x="1130300" y="1600199"/>
              <a:ext cx="16672" cy="33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henying0907 69"/>
            <p:cNvSpPr/>
            <p:nvPr/>
          </p:nvSpPr>
          <p:spPr>
            <a:xfrm>
              <a:off x="990600" y="1955799"/>
              <a:ext cx="284801" cy="23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5" h="17669" extrusionOk="0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4431238" y="1508012"/>
            <a:ext cx="2360904" cy="2195308"/>
            <a:chOff x="4431238" y="1508012"/>
            <a:chExt cx="2360904" cy="2195308"/>
          </a:xfrm>
        </p:grpSpPr>
        <p:sp>
          <p:nvSpPr>
            <p:cNvPr id="1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rgbClr val="FDD67A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209901" y="1833012"/>
              <a:ext cx="95410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8000">
                  <a:solidFill>
                    <a:schemeClr val="tx2"/>
                  </a:solidFill>
                  <a:latin typeface="DFPShaoNvW5-GB" charset="-122"/>
                  <a:ea typeface="DFPShaoNvW5-GB" charset="-122"/>
                  <a:cs typeface="DFPShaoNvW5-GB" charset="-122"/>
                </a:rPr>
                <a:t>2</a:t>
              </a:r>
              <a:endParaRPr kumimoji="1" lang="zh-CN" altLang="en-US" sz="8000">
                <a:solidFill>
                  <a:schemeClr val="tx2"/>
                </a:solidFill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">
  <a:themeElements>
    <a:clrScheme name="自定义 25">
      <a:dk1>
        <a:srgbClr val="000000"/>
      </a:dk1>
      <a:lt1>
        <a:srgbClr val="FFFFFF"/>
      </a:lt1>
      <a:dk2>
        <a:srgbClr val="51647E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D77A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1259</Words>
  <Application>Microsoft Office PowerPoint</Application>
  <PresentationFormat>宽屏</PresentationFormat>
  <Paragraphs>189</Paragraphs>
  <Slides>40</Slides>
  <Notes>40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7" baseType="lpstr">
      <vt:lpstr>DFPShaoNvW5-GB</vt:lpstr>
      <vt:lpstr>Noteworthy Bold</vt:lpstr>
      <vt:lpstr>DengXian</vt:lpstr>
      <vt:lpstr>Arial</vt:lpstr>
      <vt:lpstr>Calibri</vt:lpstr>
      <vt:lpstr>Helvetica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可欣 易</cp:lastModifiedBy>
  <cp:revision>88</cp:revision>
  <dcterms:created xsi:type="dcterms:W3CDTF">2016-08-03T07:39:00Z</dcterms:created>
  <dcterms:modified xsi:type="dcterms:W3CDTF">2020-07-03T18:05:49Z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